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45" r:id="rId2"/>
    <p:sldId id="262" r:id="rId3"/>
    <p:sldId id="355" r:id="rId4"/>
    <p:sldId id="377" r:id="rId5"/>
    <p:sldId id="311" r:id="rId6"/>
    <p:sldId id="331" r:id="rId7"/>
    <p:sldId id="362" r:id="rId8"/>
    <p:sldId id="312" r:id="rId9"/>
    <p:sldId id="313" r:id="rId10"/>
    <p:sldId id="316" r:id="rId11"/>
    <p:sldId id="320" r:id="rId12"/>
    <p:sldId id="321" r:id="rId13"/>
    <p:sldId id="259" r:id="rId14"/>
    <p:sldId id="315" r:id="rId15"/>
    <p:sldId id="330" r:id="rId16"/>
    <p:sldId id="317" r:id="rId17"/>
    <p:sldId id="334" r:id="rId18"/>
    <p:sldId id="337" r:id="rId19"/>
    <p:sldId id="339" r:id="rId20"/>
    <p:sldId id="346" r:id="rId21"/>
    <p:sldId id="350" r:id="rId22"/>
    <p:sldId id="352" r:id="rId23"/>
    <p:sldId id="353" r:id="rId24"/>
    <p:sldId id="354" r:id="rId25"/>
    <p:sldId id="360" r:id="rId26"/>
    <p:sldId id="364" r:id="rId27"/>
    <p:sldId id="268" r:id="rId28"/>
    <p:sldId id="367" r:id="rId29"/>
    <p:sldId id="369" r:id="rId30"/>
    <p:sldId id="271" r:id="rId31"/>
    <p:sldId id="444" r:id="rId32"/>
    <p:sldId id="430" r:id="rId33"/>
    <p:sldId id="273" r:id="rId34"/>
    <p:sldId id="433" r:id="rId35"/>
    <p:sldId id="434" r:id="rId36"/>
    <p:sldId id="429" r:id="rId37"/>
    <p:sldId id="448" r:id="rId38"/>
    <p:sldId id="425" r:id="rId39"/>
    <p:sldId id="409" r:id="rId40"/>
    <p:sldId id="401" r:id="rId41"/>
    <p:sldId id="447" r:id="rId42"/>
    <p:sldId id="449" r:id="rId43"/>
    <p:sldId id="394" r:id="rId44"/>
    <p:sldId id="304" r:id="rId45"/>
    <p:sldId id="307" r:id="rId46"/>
    <p:sldId id="310" r:id="rId47"/>
    <p:sldId id="296" r:id="rId48"/>
    <p:sldId id="453" r:id="rId49"/>
    <p:sldId id="418" r:id="rId50"/>
    <p:sldId id="451" r:id="rId51"/>
    <p:sldId id="297" r:id="rId52"/>
    <p:sldId id="454" r:id="rId53"/>
    <p:sldId id="452" r:id="rId54"/>
    <p:sldId id="299" r:id="rId55"/>
    <p:sldId id="455" r:id="rId5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4vDJPb6riaouYkQXzcGJg==" hashData="87Thb6+L4HPnrW2vmB8XxqO9hg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57" autoAdjust="0"/>
    <p:restoredTop sz="94660"/>
  </p:normalViewPr>
  <p:slideViewPr>
    <p:cSldViewPr>
      <p:cViewPr varScale="1">
        <p:scale>
          <a:sx n="107" d="100"/>
          <a:sy n="107" d="100"/>
        </p:scale>
        <p:origin x="-702" y="-9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l-B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nl-BE"/>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EBB06525-1276-4C86-B946-50EDD0F35868}" type="slidenum">
              <a:rPr lang="es-ES"/>
              <a:pPr/>
              <a:t>‹#›</a:t>
            </a:fld>
            <a:endParaRPr lang="es-ES"/>
          </a:p>
        </p:txBody>
      </p:sp>
    </p:spTree>
  </p:cSld>
  <p:clrMapOvr>
    <a:masterClrMapping/>
  </p:clrMapOvr>
  <p:transition spd="slow" advTm="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4FABC770-555B-4027-BD96-5F3FD3A1FAE5}" type="slidenum">
              <a:rPr lang="es-ES"/>
              <a:pPr/>
              <a:t>‹#›</a:t>
            </a:fld>
            <a:endParaRPr lang="es-ES"/>
          </a:p>
        </p:txBody>
      </p:sp>
    </p:spTree>
  </p:cSld>
  <p:clrMapOvr>
    <a:masterClrMapping/>
  </p:clrMapOvr>
  <p:transition spd="slow" advTm="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l-B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B13DAF54-41A7-4FCF-B21E-4F83FA19B932}" type="slidenum">
              <a:rPr lang="es-ES"/>
              <a:pPr/>
              <a:t>‹#›</a:t>
            </a:fld>
            <a:endParaRPr lang="es-ES"/>
          </a:p>
        </p:txBody>
      </p:sp>
    </p:spTree>
  </p:cSld>
  <p:clrMapOvr>
    <a:masterClrMapping/>
  </p:clrMapOvr>
  <p:transition spd="slow" advTm="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239EBD15-2CCA-472E-B66F-59693DE8AB53}" type="slidenum">
              <a:rPr lang="es-ES"/>
              <a:pPr/>
              <a:t>‹#›</a:t>
            </a:fld>
            <a:endParaRPr lang="es-ES"/>
          </a:p>
        </p:txBody>
      </p:sp>
    </p:spTree>
  </p:cSld>
  <p:clrMapOvr>
    <a:masterClrMapping/>
  </p:clrMapOvr>
  <p:transition spd="slow" advTm="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nl-B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63A28E41-BFB5-49BB-861C-3FFF3E69BEB7}" type="slidenum">
              <a:rPr lang="es-ES"/>
              <a:pPr/>
              <a:t>‹#›</a:t>
            </a:fld>
            <a:endParaRPr lang="es-ES"/>
          </a:p>
        </p:txBody>
      </p:sp>
    </p:spTree>
  </p:cSld>
  <p:clrMapOvr>
    <a:masterClrMapping/>
  </p:clrMapOvr>
  <p:transition spd="slow" advTm="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B8CD6D74-E130-4B28-BD2E-7CFE3D38D99F}" type="slidenum">
              <a:rPr lang="es-ES"/>
              <a:pPr/>
              <a:t>‹#›</a:t>
            </a:fld>
            <a:endParaRPr lang="es-ES"/>
          </a:p>
        </p:txBody>
      </p:sp>
    </p:spTree>
  </p:cSld>
  <p:clrMapOvr>
    <a:masterClrMapping/>
  </p:clrMapOvr>
  <p:transition spd="slow" advTm="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522DB7E8-9A20-43E9-8A7F-294408B8523C}" type="slidenum">
              <a:rPr lang="es-ES"/>
              <a:pPr/>
              <a:t>‹#›</a:t>
            </a:fld>
            <a:endParaRPr lang="es-ES"/>
          </a:p>
        </p:txBody>
      </p:sp>
    </p:spTree>
  </p:cSld>
  <p:clrMapOvr>
    <a:masterClrMapping/>
  </p:clrMapOvr>
  <p:transition spd="slow" advTm="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B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880FAE7E-A5A6-4254-802C-ABDA92323895}" type="slidenum">
              <a:rPr lang="es-ES"/>
              <a:pPr/>
              <a:t>‹#›</a:t>
            </a:fld>
            <a:endParaRPr lang="es-ES"/>
          </a:p>
        </p:txBody>
      </p:sp>
    </p:spTree>
  </p:cSld>
  <p:clrMapOvr>
    <a:masterClrMapping/>
  </p:clrMapOvr>
  <p:transition spd="slow" advTm="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B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925E5012-306B-4E3B-B976-06E3E695FEF6}" type="slidenum">
              <a:rPr lang="es-ES"/>
              <a:pPr/>
              <a:t>‹#›</a:t>
            </a:fld>
            <a:endParaRPr lang="es-ES"/>
          </a:p>
        </p:txBody>
      </p:sp>
    </p:spTree>
  </p:cSld>
  <p:clrMapOvr>
    <a:masterClrMapping/>
  </p:clrMapOvr>
  <p:transition spd="slow" advTm="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07D55857-0392-4AEC-A481-F15C688E9093}" type="slidenum">
              <a:rPr lang="es-ES"/>
              <a:pPr/>
              <a:t>‹#›</a:t>
            </a:fld>
            <a:endParaRPr lang="es-ES"/>
          </a:p>
        </p:txBody>
      </p:sp>
    </p:spTree>
  </p:cSld>
  <p:clrMapOvr>
    <a:masterClrMapping/>
  </p:clrMapOvr>
  <p:transition spd="slow" advTm="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nl-B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B9346EF0-DBFF-46E5-9BFB-D59401B6D62D}" type="slidenum">
              <a:rPr lang="es-ES"/>
              <a:pPr/>
              <a:t>‹#›</a:t>
            </a:fld>
            <a:endParaRPr lang="es-ES"/>
          </a:p>
        </p:txBody>
      </p:sp>
    </p:spTree>
  </p:cSld>
  <p:clrMapOvr>
    <a:masterClrMapping/>
  </p:clrMapOvr>
  <p:transition spd="slow" advTm="6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4D86BB5-78E6-4BA0-B6A8-EEC5FA3875C1}"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fad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hyperlink" Target="mailto:o.esqsegues@gmail.com?subject=Parisian%20Caf&#233;...%20" TargetMode="External"/><Relationship Id="rId2" Type="http://schemas.openxmlformats.org/officeDocument/2006/relationships/hyperlink" Target="http://www.bigfun.be/" TargetMode="External"/><Relationship Id="rId1" Type="http://schemas.openxmlformats.org/officeDocument/2006/relationships/slideLayout" Target="../slideLayouts/slideLayout6.xml"/><Relationship Id="rId4" Type="http://schemas.openxmlformats.org/officeDocument/2006/relationships/image" Target="../media/image5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6" name="Rectangle 4"/>
          <p:cNvSpPr>
            <a:spLocks noChangeArrowheads="1"/>
          </p:cNvSpPr>
          <p:nvPr/>
        </p:nvSpPr>
        <p:spPr bwMode="auto">
          <a:xfrm>
            <a:off x="1689026" y="5552405"/>
            <a:ext cx="6699398" cy="400110"/>
          </a:xfrm>
          <a:prstGeom prst="rect">
            <a:avLst/>
          </a:prstGeom>
          <a:noFill/>
          <a:ln w="9525">
            <a:noFill/>
            <a:miter lim="800000"/>
            <a:headEnd/>
            <a:tailEnd/>
          </a:ln>
          <a:effectLst/>
        </p:spPr>
        <p:txBody>
          <a:bodyPr wrap="none">
            <a:spAutoFit/>
          </a:bodyPr>
          <a:lstStyle/>
          <a:p>
            <a:pPr algn="ctr"/>
            <a:r>
              <a:rPr lang="fr-FR" sz="2000" b="1" dirty="0" smtClean="0">
                <a:solidFill>
                  <a:schemeClr val="bg2"/>
                </a:solidFill>
              </a:rPr>
              <a:t>Charles </a:t>
            </a:r>
            <a:r>
              <a:rPr lang="fr-FR" sz="2000" b="1" dirty="0" smtClean="0">
                <a:solidFill>
                  <a:schemeClr val="bg2"/>
                </a:solidFill>
              </a:rPr>
              <a:t>Aznavour: La Bohème (Live </a:t>
            </a:r>
            <a:r>
              <a:rPr lang="fr-FR" sz="2000" b="1" dirty="0">
                <a:solidFill>
                  <a:schemeClr val="bg2"/>
                </a:solidFill>
              </a:rPr>
              <a:t>in Concert </a:t>
            </a:r>
            <a:r>
              <a:rPr lang="fr-FR" sz="2000" b="1" dirty="0" smtClean="0">
                <a:solidFill>
                  <a:schemeClr val="bg2"/>
                </a:solidFill>
              </a:rPr>
              <a:t>2004)</a:t>
            </a:r>
            <a:endParaRPr lang="es-ES" sz="2000" b="1" dirty="0">
              <a:solidFill>
                <a:schemeClr val="bg2"/>
              </a:solidFill>
            </a:endParaRPr>
          </a:p>
        </p:txBody>
      </p:sp>
      <p:pic>
        <p:nvPicPr>
          <p:cNvPr id="5" name="Picture 4" descr="LS2.png"/>
          <p:cNvPicPr>
            <a:picLocks noChangeAspect="1"/>
          </p:cNvPicPr>
          <p:nvPr/>
        </p:nvPicPr>
        <p:blipFill>
          <a:blip r:embed="rId3" cstate="print"/>
          <a:stretch>
            <a:fillRect/>
          </a:stretch>
        </p:blipFill>
        <p:spPr>
          <a:xfrm>
            <a:off x="971600" y="5445224"/>
            <a:ext cx="596961" cy="596961"/>
          </a:xfrm>
          <a:prstGeom prst="rect">
            <a:avLst/>
          </a:prstGeom>
        </p:spPr>
      </p:pic>
      <p:sp>
        <p:nvSpPr>
          <p:cNvPr id="6" name="Rectangle 5"/>
          <p:cNvSpPr/>
          <p:nvPr/>
        </p:nvSpPr>
        <p:spPr>
          <a:xfrm>
            <a:off x="1998218" y="2967335"/>
            <a:ext cx="5147564" cy="923330"/>
          </a:xfrm>
          <a:prstGeom prst="rect">
            <a:avLst/>
          </a:prstGeom>
          <a:noFill/>
        </p:spPr>
        <p:txBody>
          <a:bodyPr wrap="none" lIns="91440" tIns="45720" rIns="91440" bIns="45720">
            <a:spAutoFit/>
          </a:bodyPr>
          <a:lstStyle/>
          <a:p>
            <a:pPr algn="ctr"/>
            <a:r>
              <a:rPr lang="en-U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Parisian Cafe...</a:t>
            </a:r>
            <a:endParaRPr lang="en-US"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Tree>
  </p:cSld>
  <p:clrMapOvr>
    <a:masterClrMapping/>
  </p:clrMapOvr>
  <p:transition spd="slow" advTm="8000">
    <p:fade/>
    <p:sndAc>
      <p:stSnd loop="1">
        <p:snd r:embed="rId2" name="Aznavour Charles La Bohème- Live in Concert 20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par>
                          <p:cTn id="10" fill="hold">
                            <p:stCondLst>
                              <p:cond delay="2000"/>
                            </p:stCondLst>
                            <p:childTnLst>
                              <p:par>
                                <p:cTn id="11" presetID="9" presetClass="entr" presetSubtype="0" fill="hold" grpId="0" nodeType="afterEffect">
                                  <p:stCondLst>
                                    <p:cond delay="0"/>
                                  </p:stCondLst>
                                  <p:childTnLst>
                                    <p:set>
                                      <p:cBhvr>
                                        <p:cTn id="12" dur="1" fill="hold">
                                          <p:stCondLst>
                                            <p:cond delay="0"/>
                                          </p:stCondLst>
                                        </p:cTn>
                                        <p:tgtEl>
                                          <p:spTgt spid="202756"/>
                                        </p:tgtEl>
                                        <p:attrNameLst>
                                          <p:attrName>style.visibility</p:attrName>
                                        </p:attrNameLst>
                                      </p:cBhvr>
                                      <p:to>
                                        <p:strVal val="visible"/>
                                      </p:to>
                                    </p:set>
                                    <p:animEffect transition="in" filter="dissolve">
                                      <p:cBhvr>
                                        <p:cTn id="13" dur="2000"/>
                                        <p:tgtEl>
                                          <p:spTgt spid="20275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6"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43836c2bcfd1e0c9e1bdf4ce775f2345bc5f6c143284207"/>
          <p:cNvPicPr>
            <a:picLocks noChangeAspect="1" noChangeArrowheads="1"/>
          </p:cNvPicPr>
          <p:nvPr/>
        </p:nvPicPr>
        <p:blipFill>
          <a:blip r:embed="rId2" cstate="print"/>
          <a:srcRect/>
          <a:stretch>
            <a:fillRect/>
          </a:stretch>
        </p:blipFill>
        <p:spPr bwMode="auto">
          <a:xfrm>
            <a:off x="-36513" y="-141288"/>
            <a:ext cx="9285288" cy="71262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2" name="Picture 4" descr="87247839_large_5ak"/>
          <p:cNvPicPr>
            <a:picLocks noChangeAspect="1" noChangeArrowheads="1"/>
          </p:cNvPicPr>
          <p:nvPr/>
        </p:nvPicPr>
        <p:blipFill>
          <a:blip r:embed="rId2" cstate="print"/>
          <a:srcRect/>
          <a:stretch>
            <a:fillRect/>
          </a:stretch>
        </p:blipFill>
        <p:spPr bwMode="auto">
          <a:xfrm>
            <a:off x="0" y="0"/>
            <a:ext cx="9248775" cy="70564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80" name="Picture 4" descr="96823615_large_Dennis_Stock_ak"/>
          <p:cNvPicPr>
            <a:picLocks noChangeAspect="1" noChangeArrowheads="1"/>
          </p:cNvPicPr>
          <p:nvPr/>
        </p:nvPicPr>
        <p:blipFill>
          <a:blip r:embed="rId2" cstate="print">
            <a:lum bright="-6000"/>
            <a:grayscl/>
          </a:blip>
          <a:srcRect/>
          <a:stretch>
            <a:fillRect/>
          </a:stretch>
        </p:blipFill>
        <p:spPr bwMode="auto">
          <a:xfrm>
            <a:off x="0" y="0"/>
            <a:ext cx="9396413" cy="70104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0_384b3_3fd6d4b0_XL"/>
          <p:cNvPicPr>
            <a:picLocks noChangeAspect="1" noChangeArrowheads="1"/>
          </p:cNvPicPr>
          <p:nvPr/>
        </p:nvPicPr>
        <p:blipFill>
          <a:blip r:embed="rId2" cstate="print">
            <a:lum contrast="6000"/>
            <a:grayscl/>
          </a:blip>
          <a:srcRect/>
          <a:stretch>
            <a:fillRect/>
          </a:stretch>
        </p:blipFill>
        <p:spPr bwMode="auto">
          <a:xfrm>
            <a:off x="0" y="0"/>
            <a:ext cx="9248775" cy="69707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descr="09daf751e1cf8e4a2b35870db8305249"/>
          <p:cNvPicPr>
            <a:picLocks noChangeAspect="1" noChangeArrowheads="1"/>
          </p:cNvPicPr>
          <p:nvPr/>
        </p:nvPicPr>
        <p:blipFill>
          <a:blip r:embed="rId2" cstate="print"/>
          <a:srcRect/>
          <a:stretch>
            <a:fillRect/>
          </a:stretch>
        </p:blipFill>
        <p:spPr bwMode="auto">
          <a:xfrm>
            <a:off x="0" y="0"/>
            <a:ext cx="9248775"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20" name="Picture 4" descr="96821206_large_Christer_Str_246mholm_ak"/>
          <p:cNvPicPr>
            <a:picLocks noChangeAspect="1" noChangeArrowheads="1"/>
          </p:cNvPicPr>
          <p:nvPr/>
        </p:nvPicPr>
        <p:blipFill>
          <a:blip r:embed="rId2" cstate="print"/>
          <a:srcRect/>
          <a:stretch>
            <a:fillRect/>
          </a:stretch>
        </p:blipFill>
        <p:spPr bwMode="auto">
          <a:xfrm>
            <a:off x="0" y="0"/>
            <a:ext cx="9248775"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0_43fd3_c41385dd_XL"/>
          <p:cNvPicPr>
            <a:picLocks noChangeAspect="1" noChangeArrowheads="1"/>
          </p:cNvPicPr>
          <p:nvPr/>
        </p:nvPicPr>
        <p:blipFill>
          <a:blip r:embed="rId2" cstate="print"/>
          <a:srcRect/>
          <a:stretch>
            <a:fillRect/>
          </a:stretch>
        </p:blipFill>
        <p:spPr bwMode="auto">
          <a:xfrm>
            <a:off x="0" y="0"/>
            <a:ext cx="9248775"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0_38ccb_4998ae7d_XL"/>
          <p:cNvPicPr>
            <a:picLocks noChangeAspect="1" noChangeArrowheads="1"/>
          </p:cNvPicPr>
          <p:nvPr/>
        </p:nvPicPr>
        <p:blipFill>
          <a:blip r:embed="rId2" cstate="print">
            <a:grayscl/>
          </a:blip>
          <a:srcRect/>
          <a:stretch>
            <a:fillRect/>
          </a:stretch>
        </p:blipFill>
        <p:spPr bwMode="auto">
          <a:xfrm>
            <a:off x="0" y="0"/>
            <a:ext cx="9248775" cy="69580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descr="0bb5efe7df6fca80744a78b5a4957b96"/>
          <p:cNvPicPr>
            <a:picLocks noChangeAspect="1" noChangeArrowheads="1"/>
          </p:cNvPicPr>
          <p:nvPr/>
        </p:nvPicPr>
        <p:blipFill>
          <a:blip r:embed="rId2" cstate="print">
            <a:grayscl/>
          </a:blip>
          <a:srcRect/>
          <a:stretch>
            <a:fillRect/>
          </a:stretch>
        </p:blipFill>
        <p:spPr bwMode="auto">
          <a:xfrm>
            <a:off x="0" y="0"/>
            <a:ext cx="9248775" cy="72009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6a00d83467174c53ef01347fbe7f2e970c-800wi"/>
          <p:cNvPicPr>
            <a:picLocks noChangeAspect="1" noChangeArrowheads="1"/>
          </p:cNvPicPr>
          <p:nvPr/>
        </p:nvPicPr>
        <p:blipFill>
          <a:blip r:embed="rId2" cstate="print">
            <a:grayscl/>
          </a:blip>
          <a:srcRect l="6027" t="6561"/>
          <a:stretch>
            <a:fillRect/>
          </a:stretch>
        </p:blipFill>
        <p:spPr bwMode="auto">
          <a:xfrm>
            <a:off x="0" y="0"/>
            <a:ext cx="9529763" cy="69945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5d5c7edb3cc739d8d92bbebe1741d4a7"/>
          <p:cNvPicPr>
            <a:picLocks noChangeAspect="1" noChangeArrowheads="1"/>
          </p:cNvPicPr>
          <p:nvPr/>
        </p:nvPicPr>
        <p:blipFill>
          <a:blip r:embed="rId2" cstate="print">
            <a:grayscl/>
          </a:blip>
          <a:srcRect/>
          <a:stretch>
            <a:fillRect/>
          </a:stretch>
        </p:blipFill>
        <p:spPr bwMode="auto">
          <a:xfrm>
            <a:off x="-36513" y="0"/>
            <a:ext cx="9648826" cy="697706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0fcf3e086c69d267ff19d0cb6af46272"/>
          <p:cNvPicPr>
            <a:picLocks noChangeAspect="1" noChangeArrowheads="1"/>
          </p:cNvPicPr>
          <p:nvPr/>
        </p:nvPicPr>
        <p:blipFill>
          <a:blip r:embed="rId2" cstate="print"/>
          <a:srcRect/>
          <a:stretch>
            <a:fillRect/>
          </a:stretch>
        </p:blipFill>
        <p:spPr bwMode="auto">
          <a:xfrm>
            <a:off x="1763713" y="1"/>
            <a:ext cx="5553012"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0_3dc0c_46f1ed63_XL"/>
          <p:cNvPicPr>
            <a:picLocks noChangeAspect="1" noChangeArrowheads="1"/>
          </p:cNvPicPr>
          <p:nvPr/>
        </p:nvPicPr>
        <p:blipFill>
          <a:blip r:embed="rId2" cstate="print"/>
          <a:srcRect/>
          <a:stretch>
            <a:fillRect/>
          </a:stretch>
        </p:blipFill>
        <p:spPr bwMode="auto">
          <a:xfrm>
            <a:off x="-254000" y="0"/>
            <a:ext cx="9505950" cy="69818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12b82b1ddb24df67c2d049df882f35a8"/>
          <p:cNvPicPr>
            <a:picLocks noChangeAspect="1" noChangeArrowheads="1"/>
          </p:cNvPicPr>
          <p:nvPr/>
        </p:nvPicPr>
        <p:blipFill>
          <a:blip r:embed="rId2" cstate="print">
            <a:lum bright="-12000" contrast="6000"/>
            <a:grayscl/>
          </a:blip>
          <a:srcRect/>
          <a:stretch>
            <a:fillRect/>
          </a:stretch>
        </p:blipFill>
        <p:spPr bwMode="auto">
          <a:xfrm>
            <a:off x="0" y="0"/>
            <a:ext cx="9248775" cy="71739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descr="0_432ee_c43edffb_XL"/>
          <p:cNvPicPr>
            <a:picLocks noChangeAspect="1" noChangeArrowheads="1"/>
          </p:cNvPicPr>
          <p:nvPr/>
        </p:nvPicPr>
        <p:blipFill>
          <a:blip r:embed="rId2" cstate="print"/>
          <a:srcRect/>
          <a:stretch>
            <a:fillRect/>
          </a:stretch>
        </p:blipFill>
        <p:spPr bwMode="auto">
          <a:xfrm>
            <a:off x="0" y="0"/>
            <a:ext cx="9248775" cy="723265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2042"/>
          <p:cNvPicPr>
            <a:picLocks noChangeAspect="1" noChangeArrowheads="1"/>
          </p:cNvPicPr>
          <p:nvPr/>
        </p:nvPicPr>
        <p:blipFill>
          <a:blip r:embed="rId2" cstate="print"/>
          <a:srcRect/>
          <a:stretch>
            <a:fillRect/>
          </a:stretch>
        </p:blipFill>
        <p:spPr bwMode="auto">
          <a:xfrm>
            <a:off x="0" y="0"/>
            <a:ext cx="9248775" cy="71326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descr="498997db91ed1c9356a2ce80311529e6"/>
          <p:cNvPicPr>
            <a:picLocks noChangeAspect="1" noChangeArrowheads="1"/>
          </p:cNvPicPr>
          <p:nvPr/>
        </p:nvPicPr>
        <p:blipFill>
          <a:blip r:embed="rId2" cstate="print">
            <a:grayscl/>
          </a:blip>
          <a:srcRect/>
          <a:stretch>
            <a:fillRect/>
          </a:stretch>
        </p:blipFill>
        <p:spPr bwMode="auto">
          <a:xfrm>
            <a:off x="0" y="0"/>
            <a:ext cx="9248775"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descr="066903ea79da497462567a3494fe9dfa"/>
          <p:cNvPicPr>
            <a:picLocks noChangeAspect="1" noChangeArrowheads="1"/>
          </p:cNvPicPr>
          <p:nvPr>
            <p:ph type="body" idx="4294967295"/>
          </p:nvPr>
        </p:nvPicPr>
        <p:blipFill>
          <a:blip r:embed="rId2" cstate="print">
            <a:grayscl/>
          </a:blip>
          <a:srcRect/>
          <a:stretch>
            <a:fillRect/>
          </a:stretch>
        </p:blipFill>
        <p:spPr>
          <a:xfrm>
            <a:off x="-36513" y="1588"/>
            <a:ext cx="9217026" cy="6956425"/>
          </a:xfrm>
          <a:noFill/>
          <a:ln/>
        </p:spPr>
      </p:pic>
    </p:spTree>
  </p:cSld>
  <p:clrMapOvr>
    <a:masterClrMapping/>
  </p:clrMapOvr>
  <p:transition spd="slow"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4" descr="75990580_large_e15c6211c021"/>
          <p:cNvPicPr>
            <a:picLocks noChangeAspect="1" noChangeArrowheads="1"/>
          </p:cNvPicPr>
          <p:nvPr/>
        </p:nvPicPr>
        <p:blipFill>
          <a:blip r:embed="rId2" cstate="print">
            <a:grayscl/>
          </a:blip>
          <a:srcRect/>
          <a:stretch>
            <a:fillRect/>
          </a:stretch>
        </p:blipFill>
        <p:spPr bwMode="auto">
          <a:xfrm>
            <a:off x="0" y="0"/>
            <a:ext cx="9490075" cy="69802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2" name="Picture 4" descr="87247845_large_15ak"/>
          <p:cNvPicPr>
            <a:picLocks noChangeAspect="1" noChangeArrowheads="1"/>
          </p:cNvPicPr>
          <p:nvPr/>
        </p:nvPicPr>
        <p:blipFill>
          <a:blip r:embed="rId2" cstate="print">
            <a:lum bright="-6000" contrast="6000"/>
            <a:grayscl/>
          </a:blip>
          <a:srcRect/>
          <a:stretch>
            <a:fillRect/>
          </a:stretch>
        </p:blipFill>
        <p:spPr bwMode="auto">
          <a:xfrm>
            <a:off x="827584" y="0"/>
            <a:ext cx="7471962"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0" name="Picture 4" descr="87247842_large_13ak"/>
          <p:cNvPicPr>
            <a:picLocks noChangeAspect="1" noChangeArrowheads="1"/>
          </p:cNvPicPr>
          <p:nvPr/>
        </p:nvPicPr>
        <p:blipFill>
          <a:blip r:embed="rId2" cstate="print">
            <a:lum bright="6000"/>
            <a:grayscl/>
          </a:blip>
          <a:srcRect/>
          <a:stretch>
            <a:fillRect/>
          </a:stretch>
        </p:blipFill>
        <p:spPr bwMode="auto">
          <a:xfrm>
            <a:off x="0" y="0"/>
            <a:ext cx="9439275" cy="69929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descr="87247841_12ak"/>
          <p:cNvPicPr>
            <a:picLocks noChangeAspect="1" noChangeArrowheads="1"/>
          </p:cNvPicPr>
          <p:nvPr/>
        </p:nvPicPr>
        <p:blipFill>
          <a:blip r:embed="rId2" cstate="print">
            <a:lum contrast="6000"/>
            <a:grayscl/>
          </a:blip>
          <a:srcRect/>
          <a:stretch>
            <a:fillRect/>
          </a:stretch>
        </p:blipFill>
        <p:spPr bwMode="auto">
          <a:xfrm>
            <a:off x="0" y="0"/>
            <a:ext cx="9248775" cy="69580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8" name="Picture 4" descr="87247840_large_11ak"/>
          <p:cNvPicPr>
            <a:picLocks noChangeAspect="1" noChangeArrowheads="1"/>
          </p:cNvPicPr>
          <p:nvPr/>
        </p:nvPicPr>
        <p:blipFill>
          <a:blip r:embed="rId2" cstate="print">
            <a:grayscl/>
          </a:blip>
          <a:srcRect/>
          <a:stretch>
            <a:fillRect/>
          </a:stretch>
        </p:blipFill>
        <p:spPr bwMode="auto">
          <a:xfrm>
            <a:off x="1475657" y="0"/>
            <a:ext cx="6192688" cy="6891912"/>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2" name="Picture 4" descr="96822776_large_Wim_K_Steffen_1957_ak"/>
          <p:cNvPicPr>
            <a:picLocks noChangeAspect="1" noChangeArrowheads="1"/>
          </p:cNvPicPr>
          <p:nvPr/>
        </p:nvPicPr>
        <p:blipFill>
          <a:blip r:embed="rId2" cstate="print"/>
          <a:srcRect/>
          <a:stretch>
            <a:fillRect/>
          </a:stretch>
        </p:blipFill>
        <p:spPr bwMode="auto">
          <a:xfrm>
            <a:off x="1043608" y="0"/>
            <a:ext cx="7044685"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8" name="Picture 4" descr="96821204_large_Brass_228i_1932_ak"/>
          <p:cNvPicPr>
            <a:picLocks noChangeAspect="1" noChangeArrowheads="1"/>
          </p:cNvPicPr>
          <p:nvPr/>
        </p:nvPicPr>
        <p:blipFill>
          <a:blip r:embed="rId2" cstate="print">
            <a:lum bright="-6000"/>
          </a:blip>
          <a:srcRect/>
          <a:stretch>
            <a:fillRect/>
          </a:stretch>
        </p:blipFill>
        <p:spPr bwMode="auto">
          <a:xfrm>
            <a:off x="0" y="-26988"/>
            <a:ext cx="9248775" cy="712787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96822784_large_Louis_Stettner_ak"/>
          <p:cNvPicPr>
            <a:picLocks noChangeAspect="1" noChangeArrowheads="1"/>
          </p:cNvPicPr>
          <p:nvPr/>
        </p:nvPicPr>
        <p:blipFill>
          <a:blip r:embed="rId2" cstate="print">
            <a:grayscl/>
          </a:blip>
          <a:srcRect/>
          <a:stretch>
            <a:fillRect/>
          </a:stretch>
        </p:blipFill>
        <p:spPr bwMode="auto">
          <a:xfrm>
            <a:off x="0" y="0"/>
            <a:ext cx="9396413" cy="700405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0" name="Picture 4" descr="96822781_large_Papou_ak"/>
          <p:cNvPicPr>
            <a:picLocks noChangeAspect="1" noChangeArrowheads="1"/>
          </p:cNvPicPr>
          <p:nvPr/>
        </p:nvPicPr>
        <p:blipFill>
          <a:blip r:embed="rId2" cstate="print"/>
          <a:srcRect/>
          <a:stretch>
            <a:fillRect/>
          </a:stretch>
        </p:blipFill>
        <p:spPr bwMode="auto">
          <a:xfrm>
            <a:off x="-36513" y="-71438"/>
            <a:ext cx="9248776"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8" name="Picture 4" descr="96822779_large_Robert_Doisneau_1ak"/>
          <p:cNvPicPr>
            <a:picLocks noChangeAspect="1" noChangeArrowheads="1"/>
          </p:cNvPicPr>
          <p:nvPr/>
        </p:nvPicPr>
        <p:blipFill>
          <a:blip r:embed="rId2" cstate="print">
            <a:lum bright="-6000"/>
          </a:blip>
          <a:srcRect/>
          <a:stretch>
            <a:fillRect/>
          </a:stretch>
        </p:blipFill>
        <p:spPr bwMode="auto">
          <a:xfrm>
            <a:off x="1475358" y="0"/>
            <a:ext cx="6192986" cy="6878899"/>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96823617_large_Daniel_Murtagh_ak"/>
          <p:cNvPicPr>
            <a:picLocks noChangeAspect="1" noChangeArrowheads="1"/>
          </p:cNvPicPr>
          <p:nvPr/>
        </p:nvPicPr>
        <p:blipFill>
          <a:blip r:embed="rId2" cstate="print">
            <a:grayscl/>
          </a:blip>
          <a:srcRect/>
          <a:stretch>
            <a:fillRect/>
          </a:stretch>
        </p:blipFill>
        <p:spPr bwMode="auto">
          <a:xfrm>
            <a:off x="2267744" y="0"/>
            <a:ext cx="4608289" cy="686837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6" name="Picture 4" descr="119326228_bcf2634653_z"/>
          <p:cNvPicPr>
            <a:picLocks noChangeAspect="1" noChangeArrowheads="1"/>
          </p:cNvPicPr>
          <p:nvPr/>
        </p:nvPicPr>
        <p:blipFill>
          <a:blip r:embed="rId2" cstate="print">
            <a:lum bright="-6000"/>
          </a:blip>
          <a:srcRect/>
          <a:stretch>
            <a:fillRect/>
          </a:stretch>
        </p:blipFill>
        <p:spPr bwMode="auto">
          <a:xfrm>
            <a:off x="-36513" y="0"/>
            <a:ext cx="9396413" cy="7100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300" name="Picture 4" descr="1398600539_7fd3fa044d_z"/>
          <p:cNvPicPr>
            <a:picLocks noChangeAspect="1" noChangeArrowheads="1"/>
          </p:cNvPicPr>
          <p:nvPr/>
        </p:nvPicPr>
        <p:blipFill>
          <a:blip r:embed="rId2" cstate="print"/>
          <a:srcRect/>
          <a:stretch>
            <a:fillRect/>
          </a:stretch>
        </p:blipFill>
        <p:spPr bwMode="auto">
          <a:xfrm>
            <a:off x="0" y="0"/>
            <a:ext cx="9594850" cy="69802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5281374064_83d688e8ef_b"/>
          <p:cNvPicPr>
            <a:picLocks noChangeAspect="1" noChangeArrowheads="1"/>
          </p:cNvPicPr>
          <p:nvPr/>
        </p:nvPicPr>
        <p:blipFill>
          <a:blip r:embed="rId2" cstate="print">
            <a:lum bright="-6000"/>
          </a:blip>
          <a:srcRect/>
          <a:stretch>
            <a:fillRect/>
          </a:stretch>
        </p:blipFill>
        <p:spPr bwMode="auto">
          <a:xfrm>
            <a:off x="0" y="0"/>
            <a:ext cx="9251950" cy="69865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2" name="Picture 4" descr="6121797090_8ba3007b8b_b"/>
          <p:cNvPicPr>
            <a:picLocks noChangeAspect="1" noChangeArrowheads="1"/>
          </p:cNvPicPr>
          <p:nvPr/>
        </p:nvPicPr>
        <p:blipFill>
          <a:blip r:embed="rId2" cstate="print"/>
          <a:srcRect/>
          <a:stretch>
            <a:fillRect/>
          </a:stretch>
        </p:blipFill>
        <p:spPr bwMode="auto">
          <a:xfrm>
            <a:off x="-252413" y="-23813"/>
            <a:ext cx="9577388" cy="698182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descr="6794640055_7616e0a391_o"/>
          <p:cNvPicPr>
            <a:picLocks noChangeAspect="1" noChangeArrowheads="1"/>
          </p:cNvPicPr>
          <p:nvPr/>
        </p:nvPicPr>
        <p:blipFill>
          <a:blip r:embed="rId2" cstate="print"/>
          <a:srcRect/>
          <a:stretch>
            <a:fillRect/>
          </a:stretch>
        </p:blipFill>
        <p:spPr bwMode="auto">
          <a:xfrm>
            <a:off x="0" y="0"/>
            <a:ext cx="9144000" cy="701675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6" name="Picture 4" descr="7430672592_009af17a55_b"/>
          <p:cNvPicPr>
            <a:picLocks noChangeAspect="1" noChangeArrowheads="1"/>
          </p:cNvPicPr>
          <p:nvPr/>
        </p:nvPicPr>
        <p:blipFill>
          <a:blip r:embed="rId2" cstate="print"/>
          <a:srcRect/>
          <a:stretch>
            <a:fillRect/>
          </a:stretch>
        </p:blipFill>
        <p:spPr bwMode="auto">
          <a:xfrm>
            <a:off x="-36513" y="0"/>
            <a:ext cx="9396413" cy="69834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2453" name="Picture 5" descr="21"/>
          <p:cNvPicPr>
            <a:picLocks noChangeAspect="1" noChangeArrowheads="1"/>
          </p:cNvPicPr>
          <p:nvPr/>
        </p:nvPicPr>
        <p:blipFill>
          <a:blip r:embed="rId2" cstate="print"/>
          <a:srcRect/>
          <a:stretch>
            <a:fillRect/>
          </a:stretch>
        </p:blipFill>
        <p:spPr bwMode="auto">
          <a:xfrm>
            <a:off x="0" y="0"/>
            <a:ext cx="9215438" cy="70199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80" name="Picture 4" descr="a0b69f7842c4"/>
          <p:cNvPicPr>
            <a:picLocks noChangeAspect="1" noChangeArrowheads="1"/>
          </p:cNvPicPr>
          <p:nvPr/>
        </p:nvPicPr>
        <p:blipFill>
          <a:blip r:embed="rId2" cstate="print">
            <a:lum contrast="12000"/>
            <a:grayscl/>
          </a:blip>
          <a:srcRect/>
          <a:stretch>
            <a:fillRect/>
          </a:stretch>
        </p:blipFill>
        <p:spPr bwMode="auto">
          <a:xfrm>
            <a:off x="0" y="0"/>
            <a:ext cx="9288463" cy="70215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6" name="Picture 4" descr="Cafés_night_Paris_2"/>
          <p:cNvPicPr>
            <a:picLocks noChangeAspect="1" noChangeArrowheads="1"/>
          </p:cNvPicPr>
          <p:nvPr/>
        </p:nvPicPr>
        <p:blipFill>
          <a:blip r:embed="rId2" cstate="print"/>
          <a:srcRect/>
          <a:stretch>
            <a:fillRect/>
          </a:stretch>
        </p:blipFill>
        <p:spPr bwMode="auto">
          <a:xfrm>
            <a:off x="0" y="0"/>
            <a:ext cx="9323388" cy="705326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images (7)"/>
          <p:cNvPicPr>
            <a:picLocks noChangeAspect="1" noChangeArrowheads="1"/>
          </p:cNvPicPr>
          <p:nvPr/>
        </p:nvPicPr>
        <p:blipFill>
          <a:blip r:embed="rId2" cstate="print"/>
          <a:srcRect/>
          <a:stretch>
            <a:fillRect/>
          </a:stretch>
        </p:blipFill>
        <p:spPr bwMode="auto">
          <a:xfrm>
            <a:off x="683568" y="0"/>
            <a:ext cx="7776343" cy="689366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429" name="Picture 5" descr="Cafe passion. On my way to dinner tonight, I noticed this moment of a passionate cafe kiss as I walked by the Perla Bar. After making this photograph-I waited until they were done kissing and rattled lightly on the window and showed the photograph to this couple, Julia and Bertrand, on the back of my camera. They both smiled and gave me a thumbs up. I walked into the bar to introduce myself and they smiled happily again seeing this photograph. A nice way to end a cool November day in Paris, with a photograph, at 1/4 of a second, that honors a beautiful moment and a kiss. (Photo and comment by Peter Turnley)"/>
          <p:cNvPicPr>
            <a:picLocks noChangeAspect="1" noChangeArrowheads="1"/>
          </p:cNvPicPr>
          <p:nvPr/>
        </p:nvPicPr>
        <p:blipFill>
          <a:blip r:embed="rId2" cstate="print"/>
          <a:srcRect/>
          <a:stretch>
            <a:fillRect/>
          </a:stretch>
        </p:blipFill>
        <p:spPr bwMode="auto">
          <a:xfrm>
            <a:off x="3175" y="0"/>
            <a:ext cx="9248775" cy="69580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7" name="Picture 5" descr="Alberto and Annette Giacometti, Café Express, Paris, December 1957."/>
          <p:cNvPicPr>
            <a:picLocks noChangeAspect="1" noChangeArrowheads="1"/>
          </p:cNvPicPr>
          <p:nvPr/>
        </p:nvPicPr>
        <p:blipFill>
          <a:blip r:embed="rId2" cstate="print">
            <a:lum bright="-12000"/>
            <a:grayscl/>
          </a:blip>
          <a:srcRect/>
          <a:stretch>
            <a:fillRect/>
          </a:stretch>
        </p:blipFill>
        <p:spPr bwMode="auto">
          <a:xfrm>
            <a:off x="0" y="0"/>
            <a:ext cx="9248775" cy="71739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6" name="Picture 4" descr="IMG_7817"/>
          <p:cNvPicPr>
            <a:picLocks noChangeAspect="1" noChangeArrowheads="1"/>
          </p:cNvPicPr>
          <p:nvPr/>
        </p:nvPicPr>
        <p:blipFill>
          <a:blip r:embed="rId2" cstate="print"/>
          <a:srcRect/>
          <a:stretch>
            <a:fillRect/>
          </a:stretch>
        </p:blipFill>
        <p:spPr bwMode="auto">
          <a:xfrm>
            <a:off x="1331641" y="0"/>
            <a:ext cx="6481368"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samuel-beckett-paris-cafe"/>
          <p:cNvPicPr>
            <a:picLocks noChangeAspect="1" noChangeArrowheads="1"/>
          </p:cNvPicPr>
          <p:nvPr/>
        </p:nvPicPr>
        <p:blipFill>
          <a:blip r:embed="rId2" cstate="print">
            <a:lum contrast="6000"/>
          </a:blip>
          <a:srcRect/>
          <a:stretch>
            <a:fillRect/>
          </a:stretch>
        </p:blipFill>
        <p:spPr bwMode="auto">
          <a:xfrm>
            <a:off x="0" y="0"/>
            <a:ext cx="9248775" cy="72009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PHO0424"/>
          <p:cNvPicPr>
            <a:picLocks noChangeAspect="1" noChangeArrowheads="1"/>
          </p:cNvPicPr>
          <p:nvPr/>
        </p:nvPicPr>
        <p:blipFill>
          <a:blip r:embed="rId2" cstate="print"/>
          <a:srcRect/>
          <a:stretch>
            <a:fillRect/>
          </a:stretch>
        </p:blipFill>
        <p:spPr bwMode="auto">
          <a:xfrm>
            <a:off x="0" y="0"/>
            <a:ext cx="9248775" cy="72278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ParisCafe1"/>
          <p:cNvPicPr>
            <a:picLocks noChangeAspect="1" noChangeArrowheads="1"/>
          </p:cNvPicPr>
          <p:nvPr/>
        </p:nvPicPr>
        <p:blipFill>
          <a:blip r:embed="rId2" cstate="print"/>
          <a:srcRect l="2068" r="7436" b="3102"/>
          <a:stretch>
            <a:fillRect/>
          </a:stretch>
        </p:blipFill>
        <p:spPr bwMode="auto">
          <a:xfrm>
            <a:off x="-323850" y="0"/>
            <a:ext cx="9791700" cy="698658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tumblr_lr7xgxpzoX1qfet8co1_500"/>
          <p:cNvPicPr>
            <a:picLocks noChangeAspect="1" noChangeArrowheads="1"/>
          </p:cNvPicPr>
          <p:nvPr/>
        </p:nvPicPr>
        <p:blipFill>
          <a:blip r:embed="rId2" cstate="print"/>
          <a:srcRect/>
          <a:stretch>
            <a:fillRect/>
          </a:stretch>
        </p:blipFill>
        <p:spPr bwMode="auto">
          <a:xfrm>
            <a:off x="0" y="0"/>
            <a:ext cx="9396413" cy="69961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3" name="Picture 5" descr="Picture of a patron at a Parisian cafe"/>
          <p:cNvPicPr>
            <a:picLocks noChangeAspect="1" noChangeArrowheads="1"/>
          </p:cNvPicPr>
          <p:nvPr/>
        </p:nvPicPr>
        <p:blipFill>
          <a:blip r:embed="rId2" cstate="print"/>
          <a:srcRect/>
          <a:stretch>
            <a:fillRect/>
          </a:stretch>
        </p:blipFill>
        <p:spPr bwMode="auto">
          <a:xfrm>
            <a:off x="0" y="0"/>
            <a:ext cx="9336088" cy="69977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2" name="Picture 4" descr="b60883c7a1700df17dae8bb198db99c2"/>
          <p:cNvPicPr>
            <a:picLocks noChangeAspect="1" noChangeArrowheads="1"/>
          </p:cNvPicPr>
          <p:nvPr/>
        </p:nvPicPr>
        <p:blipFill>
          <a:blip r:embed="rId2" cstate="print"/>
          <a:srcRect/>
          <a:stretch>
            <a:fillRect/>
          </a:stretch>
        </p:blipFill>
        <p:spPr bwMode="auto">
          <a:xfrm>
            <a:off x="-36513" y="-100013"/>
            <a:ext cx="9248776" cy="71453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5" name="Picture 5" descr="Capucine, Café de la Paix, 1952"/>
          <p:cNvPicPr>
            <a:picLocks noChangeAspect="1" noChangeArrowheads="1"/>
          </p:cNvPicPr>
          <p:nvPr/>
        </p:nvPicPr>
        <p:blipFill>
          <a:blip r:embed="rId2" cstate="print"/>
          <a:srcRect/>
          <a:stretch>
            <a:fillRect/>
          </a:stretch>
        </p:blipFill>
        <p:spPr bwMode="auto">
          <a:xfrm>
            <a:off x="1187624" y="1"/>
            <a:ext cx="6792463"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tumblr_lemh24vbzN1qeooqpo1_400"/>
          <p:cNvPicPr>
            <a:picLocks noChangeAspect="1" noChangeArrowheads="1"/>
          </p:cNvPicPr>
          <p:nvPr/>
        </p:nvPicPr>
        <p:blipFill>
          <a:blip r:embed="rId2" cstate="print"/>
          <a:srcRect/>
          <a:stretch>
            <a:fillRect/>
          </a:stretch>
        </p:blipFill>
        <p:spPr bwMode="auto">
          <a:xfrm>
            <a:off x="1403648" y="0"/>
            <a:ext cx="631804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6" name="Picture 4" descr="96821201_large_Irving_Penn_ak"/>
          <p:cNvPicPr>
            <a:picLocks noChangeAspect="1" noChangeArrowheads="1"/>
          </p:cNvPicPr>
          <p:nvPr/>
        </p:nvPicPr>
        <p:blipFill>
          <a:blip r:embed="rId2" cstate="print"/>
          <a:srcRect l="1405" r="8955"/>
          <a:stretch>
            <a:fillRect/>
          </a:stretch>
        </p:blipFill>
        <p:spPr bwMode="auto">
          <a:xfrm>
            <a:off x="0" y="0"/>
            <a:ext cx="9217025" cy="6983413"/>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551" name="Picture 7" descr="Paris, 1996&#10;Gueorgui Pinkhassov"/>
          <p:cNvPicPr>
            <a:picLocks noChangeAspect="1" noChangeArrowheads="1"/>
          </p:cNvPicPr>
          <p:nvPr/>
        </p:nvPicPr>
        <p:blipFill>
          <a:blip r:embed="rId2" cstate="print">
            <a:lum bright="-6000"/>
            <a:grayscl/>
          </a:blip>
          <a:srcRect/>
          <a:stretch>
            <a:fillRect/>
          </a:stretch>
        </p:blipFill>
        <p:spPr bwMode="auto">
          <a:xfrm>
            <a:off x="0" y="0"/>
            <a:ext cx="9356725" cy="70564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5"/>
          <p:cNvSpPr>
            <a:spLocks noChangeArrowheads="1"/>
          </p:cNvSpPr>
          <p:nvPr/>
        </p:nvSpPr>
        <p:spPr bwMode="auto">
          <a:xfrm>
            <a:off x="250825" y="836613"/>
            <a:ext cx="8893175" cy="2838450"/>
          </a:xfrm>
          <a:prstGeom prst="rect">
            <a:avLst/>
          </a:prstGeom>
          <a:noFill/>
          <a:ln w="9525">
            <a:noFill/>
            <a:miter lim="800000"/>
            <a:headEnd/>
            <a:tailEnd/>
          </a:ln>
          <a:effectLst/>
        </p:spPr>
        <p:txBody>
          <a:bodyPr>
            <a:spAutoFit/>
          </a:bodyPr>
          <a:lstStyle/>
          <a:p>
            <a:r>
              <a:rPr lang="es-ES" b="1">
                <a:solidFill>
                  <a:schemeClr val="bg1"/>
                </a:solidFill>
              </a:rPr>
              <a:t>cast                      </a:t>
            </a:r>
            <a:r>
              <a:rPr lang="en-US" b="1">
                <a:solidFill>
                  <a:schemeClr val="bg1"/>
                </a:solidFill>
              </a:rPr>
              <a:t>Parisian Café</a:t>
            </a:r>
            <a:r>
              <a:rPr lang="es-ES">
                <a:solidFill>
                  <a:schemeClr val="bg1"/>
                </a:solidFill>
              </a:rPr>
              <a:t/>
            </a:r>
            <a:br>
              <a:rPr lang="es-ES">
                <a:solidFill>
                  <a:schemeClr val="bg1"/>
                </a:solidFill>
              </a:rPr>
            </a:br>
            <a:r>
              <a:rPr lang="es-ES">
                <a:solidFill>
                  <a:schemeClr val="bg1"/>
                </a:solidFill>
              </a:rPr>
              <a:t/>
            </a:r>
            <a:br>
              <a:rPr lang="es-ES">
                <a:solidFill>
                  <a:schemeClr val="bg1"/>
                </a:solidFill>
              </a:rPr>
            </a:br>
            <a:r>
              <a:rPr lang="es-ES">
                <a:solidFill>
                  <a:schemeClr val="bg1"/>
                </a:solidFill>
              </a:rPr>
              <a:t>i</a:t>
            </a:r>
            <a:r>
              <a:rPr lang="es-ES" b="1">
                <a:solidFill>
                  <a:schemeClr val="bg1"/>
                </a:solidFill>
              </a:rPr>
              <a:t>mages credit        www.          </a:t>
            </a:r>
            <a:br>
              <a:rPr lang="es-ES" b="1">
                <a:solidFill>
                  <a:schemeClr val="bg1"/>
                </a:solidFill>
              </a:rPr>
            </a:br>
            <a:r>
              <a:rPr lang="es-ES" b="1">
                <a:solidFill>
                  <a:schemeClr val="bg1"/>
                </a:solidFill>
              </a:rPr>
              <a:t/>
            </a:r>
            <a:br>
              <a:rPr lang="es-ES" b="1">
                <a:solidFill>
                  <a:schemeClr val="bg1"/>
                </a:solidFill>
              </a:rPr>
            </a:br>
            <a:r>
              <a:rPr lang="es-ES" b="1">
                <a:solidFill>
                  <a:schemeClr val="bg1"/>
                </a:solidFill>
              </a:rPr>
              <a:t>Music                    </a:t>
            </a:r>
            <a:r>
              <a:rPr lang="fr-FR" b="1">
                <a:solidFill>
                  <a:schemeClr val="bg1"/>
                </a:solidFill>
              </a:rPr>
              <a:t>Aznavour Charles La Bohème- Live in Concert 2004</a:t>
            </a:r>
            <a:r>
              <a:rPr lang="es-ES" b="1">
                <a:solidFill>
                  <a:schemeClr val="bg1"/>
                </a:solidFill>
              </a:rPr>
              <a:t>           </a:t>
            </a:r>
            <a:br>
              <a:rPr lang="es-ES" b="1">
                <a:solidFill>
                  <a:schemeClr val="bg1"/>
                </a:solidFill>
              </a:rPr>
            </a:br>
            <a:endParaRPr lang="es-ES" b="1">
              <a:solidFill>
                <a:schemeClr val="bg1"/>
              </a:solidFill>
            </a:endParaRPr>
          </a:p>
          <a:p>
            <a:r>
              <a:rPr lang="es-ES" b="1">
                <a:solidFill>
                  <a:schemeClr val="bg1"/>
                </a:solidFill>
              </a:rPr>
              <a:t>created                  o.e.</a:t>
            </a:r>
            <a:br>
              <a:rPr lang="es-ES" b="1">
                <a:solidFill>
                  <a:schemeClr val="bg1"/>
                </a:solidFill>
              </a:rPr>
            </a:br>
            <a:r>
              <a:rPr lang="es-ES" b="1">
                <a:solidFill>
                  <a:schemeClr val="bg1"/>
                </a:solidFill>
              </a:rPr>
              <a:t/>
            </a:r>
            <a:br>
              <a:rPr lang="es-ES" b="1">
                <a:solidFill>
                  <a:schemeClr val="bg1"/>
                </a:solidFill>
              </a:rPr>
            </a:br>
            <a:r>
              <a:rPr lang="es-ES" b="1">
                <a:solidFill>
                  <a:schemeClr val="bg1"/>
                </a:solidFill>
              </a:rPr>
              <a:t>thanks for watching</a:t>
            </a:r>
            <a:br>
              <a:rPr lang="es-ES" b="1">
                <a:solidFill>
                  <a:schemeClr val="bg1"/>
                </a:solidFill>
              </a:rPr>
            </a:br>
            <a:endParaRPr lang="es-ES" b="1">
              <a:solidFill>
                <a:schemeClr val="bg1"/>
              </a:solidFill>
            </a:endParaRPr>
          </a:p>
        </p:txBody>
      </p:sp>
      <p:pic>
        <p:nvPicPr>
          <p:cNvPr id="46087" name="Picture 7" descr="cafe_paris_final"/>
          <p:cNvPicPr>
            <a:picLocks noChangeAspect="1" noChangeArrowheads="1"/>
          </p:cNvPicPr>
          <p:nvPr/>
        </p:nvPicPr>
        <p:blipFill>
          <a:blip r:embed="rId2" cstate="print"/>
          <a:srcRect b="10257"/>
          <a:stretch>
            <a:fillRect/>
          </a:stretch>
        </p:blipFill>
        <p:spPr bwMode="auto">
          <a:xfrm>
            <a:off x="1" y="332656"/>
            <a:ext cx="9143999" cy="6165303"/>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06129" y="2967335"/>
            <a:ext cx="3531736" cy="923330"/>
          </a:xfrm>
          <a:prstGeom prst="rect">
            <a:avLst/>
          </a:prstGeom>
          <a:noFill/>
        </p:spPr>
        <p:txBody>
          <a:bodyPr wrap="none" lIns="91440" tIns="45720" rIns="91440" bIns="45720">
            <a:spAutoFit/>
          </a:bodyPr>
          <a:lstStyle/>
          <a:p>
            <a:pPr algn="ctr"/>
            <a:r>
              <a:rPr lang="en-U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End Show</a:t>
            </a:r>
            <a:endParaRPr lang="en-US"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4" name="Rectangle 3">
            <a:hlinkClick r:id="rId2"/>
          </p:cNvPr>
          <p:cNvSpPr/>
          <p:nvPr/>
        </p:nvSpPr>
        <p:spPr>
          <a:xfrm>
            <a:off x="897393" y="5949280"/>
            <a:ext cx="2882519" cy="46166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2400" b="1" cap="none" spc="0" dirty="0" smtClean="0">
                <a:ln w="50800"/>
                <a:solidFill>
                  <a:schemeClr val="bg1">
                    <a:shade val="50000"/>
                  </a:schemeClr>
                </a:solidFill>
                <a:effectLst/>
              </a:rPr>
              <a:t>Seen on </a:t>
            </a:r>
            <a:r>
              <a:rPr lang="en-US" sz="2400" b="1" cap="none" spc="0" dirty="0" err="1" smtClean="0">
                <a:ln w="50800"/>
                <a:solidFill>
                  <a:schemeClr val="bg1">
                    <a:shade val="50000"/>
                  </a:schemeClr>
                </a:solidFill>
                <a:effectLst/>
              </a:rPr>
              <a:t>Bigfun.be</a:t>
            </a:r>
            <a:endParaRPr lang="en-US" sz="2400" b="1" cap="none" spc="0" dirty="0">
              <a:ln w="50800"/>
              <a:solidFill>
                <a:schemeClr val="bg1">
                  <a:shade val="50000"/>
                </a:schemeClr>
              </a:solidFill>
              <a:effectLst/>
            </a:endParaRPr>
          </a:p>
        </p:txBody>
      </p:sp>
      <p:sp>
        <p:nvSpPr>
          <p:cNvPr id="5" name="Rectangle 4">
            <a:hlinkClick r:id="rId3"/>
          </p:cNvPr>
          <p:cNvSpPr/>
          <p:nvPr/>
        </p:nvSpPr>
        <p:spPr>
          <a:xfrm>
            <a:off x="6491879" y="5949280"/>
            <a:ext cx="1824537" cy="46166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2400" b="1" cap="none" spc="0" dirty="0" smtClean="0">
                <a:ln w="50800"/>
                <a:solidFill>
                  <a:schemeClr val="bg1">
                    <a:shade val="50000"/>
                  </a:schemeClr>
                </a:solidFill>
                <a:effectLst/>
              </a:rPr>
              <a:t>Author: EO</a:t>
            </a:r>
            <a:endParaRPr lang="en-US" sz="2400" b="1" cap="none" spc="0" dirty="0">
              <a:ln w="50800"/>
              <a:solidFill>
                <a:schemeClr val="bg1">
                  <a:shade val="50000"/>
                </a:schemeClr>
              </a:solidFill>
              <a:effectLst/>
            </a:endParaRPr>
          </a:p>
        </p:txBody>
      </p:sp>
      <p:pic>
        <p:nvPicPr>
          <p:cNvPr id="6" name="Picture 5" descr="Pijl.gif"/>
          <p:cNvPicPr>
            <a:picLocks noChangeAspect="1"/>
          </p:cNvPicPr>
          <p:nvPr/>
        </p:nvPicPr>
        <p:blipFill>
          <a:blip r:embed="rId4" cstate="print">
            <a:grayscl/>
          </a:blip>
          <a:stretch>
            <a:fillRect/>
          </a:stretch>
        </p:blipFill>
        <p:spPr>
          <a:xfrm>
            <a:off x="2117626" y="5445224"/>
            <a:ext cx="438150" cy="495300"/>
          </a:xfrm>
          <a:prstGeom prst="rect">
            <a:avLst/>
          </a:prstGeom>
        </p:spPr>
      </p:pic>
      <p:pic>
        <p:nvPicPr>
          <p:cNvPr id="7" name="Picture 6" descr="Pijl.gif"/>
          <p:cNvPicPr>
            <a:picLocks noChangeAspect="1"/>
          </p:cNvPicPr>
          <p:nvPr/>
        </p:nvPicPr>
        <p:blipFill>
          <a:blip r:embed="rId4" cstate="print">
            <a:grayscl/>
          </a:blip>
          <a:stretch>
            <a:fillRect/>
          </a:stretch>
        </p:blipFill>
        <p:spPr>
          <a:xfrm>
            <a:off x="7158186" y="5445224"/>
            <a:ext cx="438150" cy="495300"/>
          </a:xfrm>
          <a:prstGeom prst="rect">
            <a:avLst/>
          </a:prstGeom>
        </p:spPr>
      </p:pic>
    </p:spTree>
  </p:cSld>
  <p:clrMapOvr>
    <a:masterClrMapping/>
  </p:clrMapOvr>
  <p:transition spd="slow"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338</TotalTime>
  <Words>25</Words>
  <Application>Microsoft Office PowerPoint</Application>
  <PresentationFormat>On-screen Show (4:3)</PresentationFormat>
  <Paragraphs>7</Paragraphs>
  <Slides>55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55</vt:i4>
      </vt:variant>
    </vt:vector>
  </HeadingPairs>
  <TitlesOfParts>
    <vt:vector size="57" baseType="lpstr">
      <vt:lpstr>Arial</vt:lpstr>
      <vt:lpstr>Diseño predeterminado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Olga Esquerre Segues</dc:creator>
  <cp:lastModifiedBy>Bob</cp:lastModifiedBy>
  <cp:revision>14</cp:revision>
  <dcterms:created xsi:type="dcterms:W3CDTF">2013-11-08T18:30:34Z</dcterms:created>
  <dcterms:modified xsi:type="dcterms:W3CDTF">2013-11-13T11:39:51Z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