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8" r:id="rId22"/>
    <p:sldId id="279" r:id="rId23"/>
    <p:sldId id="280" r:id="rId24"/>
    <p:sldId id="281" r:id="rId25"/>
    <p:sldId id="282" r:id="rId26"/>
    <p:sldId id="283" r:id="rId27"/>
    <p:sldId id="284" r:id="rId28"/>
    <p:sldId id="285" r:id="rId29"/>
    <p:sldId id="286" r:id="rId30"/>
    <p:sldId id="287" r:id="rId31"/>
    <p:sldId id="277" r:id="rId32"/>
    <p:sldId id="288" r:id="rId33"/>
    <p:sldId id="289" r:id="rId34"/>
    <p:sldId id="290" r:id="rId35"/>
    <p:sldId id="291" r:id="rId36"/>
    <p:sldId id="292" r:id="rId37"/>
    <p:sldId id="293" r:id="rId38"/>
    <p:sldId id="294" r:id="rId39"/>
    <p:sldId id="295" r:id="rId40"/>
    <p:sldId id="296" r:id="rId41"/>
    <p:sldId id="297" r:id="rId42"/>
    <p:sldId id="298" r:id="rId43"/>
  </p:sldIdLst>
  <p:sldSz cx="10080625" cy="7559675"/>
  <p:notesSz cx="7559675" cy="10691813"/>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28" autoAdjust="0"/>
    <p:restoredTop sz="94660"/>
  </p:normalViewPr>
  <p:slideViewPr>
    <p:cSldViewPr>
      <p:cViewPr varScale="1">
        <p:scale>
          <a:sx n="59" d="100"/>
          <a:sy n="59" d="100"/>
        </p:scale>
        <p:origin x="1384" y="48"/>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sorterViewPr>
    <p:cViewPr varScale="1">
      <p:scale>
        <a:sx n="1" d="1"/>
        <a:sy n="1" d="1"/>
      </p:scale>
      <p:origin x="0" y="0"/>
    </p:cViewPr>
  </p:sorter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1"/>
          <p:cNvSpPr>
            <a:spLocks noGrp="1" noRot="1" noChangeAspect="1" noChangeArrowheads="1"/>
          </p:cNvSpPr>
          <p:nvPr>
            <p:ph type="sldImg"/>
          </p:nvPr>
        </p:nvSpPr>
        <p:spPr bwMode="auto">
          <a:xfrm>
            <a:off x="1106488" y="812800"/>
            <a:ext cx="5343525" cy="400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050" name="Rectangle 2"/>
          <p:cNvSpPr>
            <a:spLocks noGrp="1" noChangeArrowheads="1"/>
          </p:cNvSpPr>
          <p:nvPr>
            <p:ph type="body"/>
          </p:nvPr>
        </p:nvSpPr>
        <p:spPr bwMode="auto">
          <a:xfrm>
            <a:off x="755650" y="5078413"/>
            <a:ext cx="6046788" cy="481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fr-FR" altLang="fr-FR" noProof="0" smtClean="0"/>
          </a:p>
        </p:txBody>
      </p:sp>
      <p:sp>
        <p:nvSpPr>
          <p:cNvPr id="2051" name="Rectangle 3"/>
          <p:cNvSpPr>
            <a:spLocks noGrp="1" noChangeArrowheads="1"/>
          </p:cNvSpPr>
          <p:nvPr>
            <p:ph type="hdr"/>
          </p:nvPr>
        </p:nvSpPr>
        <p:spPr bwMode="auto">
          <a:xfrm>
            <a:off x="0" y="0"/>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cs typeface="Arial Unicode MS" charset="0"/>
              </a:defRPr>
            </a:lvl1pPr>
          </a:lstStyle>
          <a:p>
            <a:pPr>
              <a:defRPr/>
            </a:pPr>
            <a:endParaRPr lang="fr-BE" altLang="fr-FR"/>
          </a:p>
        </p:txBody>
      </p:sp>
      <p:sp>
        <p:nvSpPr>
          <p:cNvPr id="2052" name="Rectangle 4"/>
          <p:cNvSpPr>
            <a:spLocks noGrp="1" noChangeArrowheads="1"/>
          </p:cNvSpPr>
          <p:nvPr>
            <p:ph type="dt"/>
          </p:nvPr>
        </p:nvSpPr>
        <p:spPr bwMode="auto">
          <a:xfrm>
            <a:off x="4278313" y="0"/>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cs typeface="Arial Unicode MS" charset="0"/>
              </a:defRPr>
            </a:lvl1pPr>
          </a:lstStyle>
          <a:p>
            <a:pPr>
              <a:defRPr/>
            </a:pPr>
            <a:endParaRPr lang="fr-BE" altLang="fr-FR"/>
          </a:p>
        </p:txBody>
      </p:sp>
      <p:sp>
        <p:nvSpPr>
          <p:cNvPr id="2053" name="Rectangle 5"/>
          <p:cNvSpPr>
            <a:spLocks noGrp="1" noChangeArrowheads="1"/>
          </p:cNvSpPr>
          <p:nvPr>
            <p:ph type="ftr"/>
          </p:nvPr>
        </p:nvSpPr>
        <p:spPr bwMode="auto">
          <a:xfrm>
            <a:off x="0"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cs typeface="Arial Unicode MS" charset="0"/>
              </a:defRPr>
            </a:lvl1pPr>
          </a:lstStyle>
          <a:p>
            <a:pPr>
              <a:defRPr/>
            </a:pPr>
            <a:endParaRPr lang="fr-BE" altLang="fr-FR"/>
          </a:p>
        </p:txBody>
      </p:sp>
      <p:sp>
        <p:nvSpPr>
          <p:cNvPr id="2054" name="Rectangle 6"/>
          <p:cNvSpPr>
            <a:spLocks noGrp="1" noChangeArrowheads="1"/>
          </p:cNvSpPr>
          <p:nvPr>
            <p:ph type="sldNum"/>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cs typeface="Arial Unicode MS" charset="0"/>
              </a:defRPr>
            </a:lvl1pPr>
          </a:lstStyle>
          <a:p>
            <a:pPr>
              <a:defRPr/>
            </a:pPr>
            <a:fld id="{F6786AD8-6DED-4B33-8788-50BCD2BC346C}" type="slidenum">
              <a:rPr lang="fr-BE" altLang="fr-FR"/>
              <a:pPr>
                <a:defRPr/>
              </a:pPr>
              <a:t>‹N°›</a:t>
            </a:fld>
            <a:endParaRPr lang="fr-BE" altLang="fr-F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D831B8A-69F4-467C-82C1-DD97D5DA617C}" type="slidenum">
              <a:rPr lang="fr-BE" altLang="fr-FR" sz="1400" smtClean="0"/>
              <a:pPr>
                <a:spcBef>
                  <a:spcPct val="0"/>
                </a:spcBef>
              </a:pPr>
              <a:t>1</a:t>
            </a:fld>
            <a:endParaRPr lang="fr-BE" altLang="fr-FR" sz="1400" smtClean="0"/>
          </a:p>
        </p:txBody>
      </p:sp>
      <p:sp>
        <p:nvSpPr>
          <p:cNvPr id="512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4"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436D0A5-1EEE-4FE4-8493-182E69F4FBA2}" type="slidenum">
              <a:rPr lang="fr-BE" altLang="fr-FR" sz="1400" smtClean="0"/>
              <a:pPr>
                <a:spcBef>
                  <a:spcPct val="0"/>
                </a:spcBef>
              </a:pPr>
              <a:t>2</a:t>
            </a:fld>
            <a:endParaRPr lang="fr-BE" altLang="fr-FR" sz="1400" smtClean="0"/>
          </a:p>
        </p:txBody>
      </p:sp>
      <p:sp>
        <p:nvSpPr>
          <p:cNvPr id="717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17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C2129F0E-514C-4F66-B2E6-20A09722EF77}" type="slidenum">
              <a:rPr lang="fr-BE" altLang="fr-FR" sz="1400" smtClean="0"/>
              <a:pPr>
                <a:spcBef>
                  <a:spcPct val="0"/>
                </a:spcBef>
              </a:pPr>
              <a:t>3</a:t>
            </a:fld>
            <a:endParaRPr lang="fr-BE" altLang="fr-FR" sz="1400" smtClean="0"/>
          </a:p>
        </p:txBody>
      </p:sp>
      <p:sp>
        <p:nvSpPr>
          <p:cNvPr id="921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922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6B768BF-1DC4-4DA3-AE68-91BB8991DE5C}" type="slidenum">
              <a:rPr lang="fr-BE" altLang="fr-FR" sz="1400" smtClean="0"/>
              <a:pPr>
                <a:spcBef>
                  <a:spcPct val="0"/>
                </a:spcBef>
              </a:pPr>
              <a:t>4</a:t>
            </a:fld>
            <a:endParaRPr lang="fr-BE" altLang="fr-FR" sz="1400" smtClean="0"/>
          </a:p>
        </p:txBody>
      </p:sp>
      <p:sp>
        <p:nvSpPr>
          <p:cNvPr id="1126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8"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DA3BE229-14D1-4D43-AF42-DEC57D21FB42}" type="slidenum">
              <a:rPr lang="fr-BE" altLang="fr-FR" sz="1400" smtClean="0"/>
              <a:pPr>
                <a:spcBef>
                  <a:spcPct val="0"/>
                </a:spcBef>
              </a:pPr>
              <a:t>5</a:t>
            </a:fld>
            <a:endParaRPr lang="fr-BE" altLang="fr-FR" sz="1400" smtClean="0"/>
          </a:p>
        </p:txBody>
      </p:sp>
      <p:sp>
        <p:nvSpPr>
          <p:cNvPr id="1331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316"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A2F43CD-65FC-4145-99FB-2867DFE0D481}" type="slidenum">
              <a:rPr lang="fr-BE" altLang="fr-FR" sz="1400" smtClean="0"/>
              <a:pPr>
                <a:spcBef>
                  <a:spcPct val="0"/>
                </a:spcBef>
              </a:pPr>
              <a:t>6</a:t>
            </a:fld>
            <a:endParaRPr lang="fr-BE" altLang="fr-FR" sz="1400" smtClean="0"/>
          </a:p>
        </p:txBody>
      </p:sp>
      <p:sp>
        <p:nvSpPr>
          <p:cNvPr id="1536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364"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4002837-894A-42D5-B1E6-7C9F377243F6}" type="slidenum">
              <a:rPr lang="fr-BE" altLang="fr-FR" sz="1400" smtClean="0"/>
              <a:pPr>
                <a:spcBef>
                  <a:spcPct val="0"/>
                </a:spcBef>
              </a:pPr>
              <a:t>7</a:t>
            </a:fld>
            <a:endParaRPr lang="fr-BE" altLang="fr-FR" sz="1400" smtClean="0"/>
          </a:p>
        </p:txBody>
      </p:sp>
      <p:sp>
        <p:nvSpPr>
          <p:cNvPr id="1741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1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8737BC69-0B0B-420E-B93F-BEE593B07D83}" type="slidenum">
              <a:rPr lang="fr-BE" altLang="fr-FR" sz="1400" smtClean="0"/>
              <a:pPr>
                <a:spcBef>
                  <a:spcPct val="0"/>
                </a:spcBef>
              </a:pPr>
              <a:t>8</a:t>
            </a:fld>
            <a:endParaRPr lang="fr-BE" altLang="fr-FR" sz="1400" smtClean="0"/>
          </a:p>
        </p:txBody>
      </p:sp>
      <p:sp>
        <p:nvSpPr>
          <p:cNvPr id="1945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6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DDAA9F4C-BEB3-4469-BD79-F8FBF8951554}" type="slidenum">
              <a:rPr lang="fr-BE" altLang="fr-FR" sz="1400" smtClean="0"/>
              <a:pPr>
                <a:spcBef>
                  <a:spcPct val="0"/>
                </a:spcBef>
              </a:pPr>
              <a:t>9</a:t>
            </a:fld>
            <a:endParaRPr lang="fr-BE" altLang="fr-FR" sz="1400" smtClean="0"/>
          </a:p>
        </p:txBody>
      </p:sp>
      <p:sp>
        <p:nvSpPr>
          <p:cNvPr id="2150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508"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1AC66759-715D-4721-9904-FCA3FAB96ED8}" type="slidenum">
              <a:rPr lang="fr-BE" altLang="fr-FR" sz="1400" smtClean="0"/>
              <a:pPr>
                <a:spcBef>
                  <a:spcPct val="0"/>
                </a:spcBef>
              </a:pPr>
              <a:t>10</a:t>
            </a:fld>
            <a:endParaRPr lang="fr-BE" altLang="fr-FR" sz="1400" smtClean="0"/>
          </a:p>
        </p:txBody>
      </p:sp>
      <p:sp>
        <p:nvSpPr>
          <p:cNvPr id="2355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556"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C0F7394-16CA-4C57-BE54-8ADDBE664EF3}" type="slidenum">
              <a:rPr lang="fr-BE" altLang="fr-FR" sz="1400" smtClean="0"/>
              <a:pPr>
                <a:spcBef>
                  <a:spcPct val="0"/>
                </a:spcBef>
              </a:pPr>
              <a:t>11</a:t>
            </a:fld>
            <a:endParaRPr lang="fr-BE" altLang="fr-FR" sz="1400" smtClean="0"/>
          </a:p>
        </p:txBody>
      </p:sp>
      <p:sp>
        <p:nvSpPr>
          <p:cNvPr id="2560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604"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8927A84-0D56-4DC2-A582-AD6004919D6D}" type="slidenum">
              <a:rPr lang="fr-BE" altLang="fr-FR" sz="1400" smtClean="0"/>
              <a:pPr>
                <a:spcBef>
                  <a:spcPct val="0"/>
                </a:spcBef>
              </a:pPr>
              <a:t>12</a:t>
            </a:fld>
            <a:endParaRPr lang="fr-BE" altLang="fr-FR" sz="1400" smtClean="0"/>
          </a:p>
        </p:txBody>
      </p:sp>
      <p:sp>
        <p:nvSpPr>
          <p:cNvPr id="2765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765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CA070CB7-4C5E-4979-838A-FA6966F64776}" type="slidenum">
              <a:rPr lang="fr-BE" altLang="fr-FR" sz="1400" smtClean="0"/>
              <a:pPr>
                <a:spcBef>
                  <a:spcPct val="0"/>
                </a:spcBef>
              </a:pPr>
              <a:t>13</a:t>
            </a:fld>
            <a:endParaRPr lang="fr-BE" altLang="fr-FR" sz="1400" smtClean="0"/>
          </a:p>
        </p:txBody>
      </p:sp>
      <p:sp>
        <p:nvSpPr>
          <p:cNvPr id="2969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970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A6F39A0-2A39-4397-A545-7437AF86D6EF}" type="slidenum">
              <a:rPr lang="fr-BE" altLang="fr-FR" sz="1400" smtClean="0"/>
              <a:pPr>
                <a:spcBef>
                  <a:spcPct val="0"/>
                </a:spcBef>
              </a:pPr>
              <a:t>14</a:t>
            </a:fld>
            <a:endParaRPr lang="fr-BE" altLang="fr-FR" sz="1400" smtClean="0"/>
          </a:p>
        </p:txBody>
      </p:sp>
      <p:sp>
        <p:nvSpPr>
          <p:cNvPr id="3174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8"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D8196F9-7F6C-4B6C-ABC5-8109F457A1EE}" type="slidenum">
              <a:rPr lang="fr-BE" altLang="fr-FR" sz="1400" smtClean="0"/>
              <a:pPr>
                <a:spcBef>
                  <a:spcPct val="0"/>
                </a:spcBef>
              </a:pPr>
              <a:t>15</a:t>
            </a:fld>
            <a:endParaRPr lang="fr-BE" altLang="fr-FR" sz="1400" smtClean="0"/>
          </a:p>
        </p:txBody>
      </p:sp>
      <p:sp>
        <p:nvSpPr>
          <p:cNvPr id="3379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796"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6C961F69-E9F6-4F5F-B764-93DCB1969116}" type="slidenum">
              <a:rPr lang="fr-BE" altLang="fr-FR" sz="1400" smtClean="0"/>
              <a:pPr>
                <a:spcBef>
                  <a:spcPct val="0"/>
                </a:spcBef>
              </a:pPr>
              <a:t>16</a:t>
            </a:fld>
            <a:endParaRPr lang="fr-BE" altLang="fr-FR" sz="1400" smtClean="0"/>
          </a:p>
        </p:txBody>
      </p:sp>
      <p:sp>
        <p:nvSpPr>
          <p:cNvPr id="3584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5844"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A059746C-494C-490B-9A03-EAFD64E68A4B}" type="slidenum">
              <a:rPr lang="fr-BE" altLang="fr-FR" sz="1400" smtClean="0"/>
              <a:pPr>
                <a:spcBef>
                  <a:spcPct val="0"/>
                </a:spcBef>
              </a:pPr>
              <a:t>17</a:t>
            </a:fld>
            <a:endParaRPr lang="fr-BE" altLang="fr-FR" sz="1400" smtClean="0"/>
          </a:p>
        </p:txBody>
      </p:sp>
      <p:sp>
        <p:nvSpPr>
          <p:cNvPr id="3789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789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C0159A59-0F36-4F84-88C6-F204BE730109}" type="slidenum">
              <a:rPr lang="fr-BE" altLang="fr-FR" sz="1400" smtClean="0"/>
              <a:pPr>
                <a:spcBef>
                  <a:spcPct val="0"/>
                </a:spcBef>
              </a:pPr>
              <a:t>18</a:t>
            </a:fld>
            <a:endParaRPr lang="fr-BE" altLang="fr-FR" sz="1400" smtClean="0"/>
          </a:p>
        </p:txBody>
      </p:sp>
      <p:sp>
        <p:nvSpPr>
          <p:cNvPr id="3993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994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2ED7BACC-42BB-48AD-B4D0-056DAA0ED7D9}" type="slidenum">
              <a:rPr lang="fr-BE" altLang="fr-FR" sz="1400" smtClean="0"/>
              <a:pPr>
                <a:spcBef>
                  <a:spcPct val="0"/>
                </a:spcBef>
              </a:pPr>
              <a:t>19</a:t>
            </a:fld>
            <a:endParaRPr lang="fr-BE" altLang="fr-FR" sz="1400" smtClean="0"/>
          </a:p>
        </p:txBody>
      </p:sp>
      <p:sp>
        <p:nvSpPr>
          <p:cNvPr id="4198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988"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A7952ED4-450B-4C0C-A2B3-736A4009BCCC}" type="slidenum">
              <a:rPr lang="fr-BE" altLang="fr-FR" sz="1400" smtClean="0"/>
              <a:pPr>
                <a:spcBef>
                  <a:spcPct val="0"/>
                </a:spcBef>
              </a:pPr>
              <a:t>20</a:t>
            </a:fld>
            <a:endParaRPr lang="fr-BE" altLang="fr-FR" sz="1400" smtClean="0"/>
          </a:p>
        </p:txBody>
      </p:sp>
      <p:sp>
        <p:nvSpPr>
          <p:cNvPr id="4403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6"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4489C822-3FC7-4E79-A038-909E24AEEF07}" type="slidenum">
              <a:rPr lang="fr-BE" altLang="fr-FR" sz="1400" smtClean="0"/>
              <a:pPr>
                <a:spcBef>
                  <a:spcPct val="0"/>
                </a:spcBef>
              </a:pPr>
              <a:t>21</a:t>
            </a:fld>
            <a:endParaRPr lang="fr-BE" altLang="fr-FR" sz="1400" smtClean="0"/>
          </a:p>
        </p:txBody>
      </p:sp>
      <p:sp>
        <p:nvSpPr>
          <p:cNvPr id="5017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8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17D0DC36-8DFB-4189-A729-374EEE46A9E4}" type="slidenum">
              <a:rPr lang="fr-BE" altLang="fr-FR" sz="1400" smtClean="0"/>
              <a:pPr>
                <a:spcBef>
                  <a:spcPct val="0"/>
                </a:spcBef>
              </a:pPr>
              <a:t>22</a:t>
            </a:fld>
            <a:endParaRPr lang="fr-BE" altLang="fr-FR" sz="1400" smtClean="0"/>
          </a:p>
        </p:txBody>
      </p:sp>
      <p:sp>
        <p:nvSpPr>
          <p:cNvPr id="5222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8"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2033211-E387-4D6A-858F-9568A8E228AA}" type="slidenum">
              <a:rPr lang="fr-BE" altLang="fr-FR" sz="1400" smtClean="0"/>
              <a:pPr>
                <a:spcBef>
                  <a:spcPct val="0"/>
                </a:spcBef>
              </a:pPr>
              <a:t>23</a:t>
            </a:fld>
            <a:endParaRPr lang="fr-BE" altLang="fr-FR" sz="1400" smtClean="0"/>
          </a:p>
        </p:txBody>
      </p:sp>
      <p:sp>
        <p:nvSpPr>
          <p:cNvPr id="5427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6"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191EAA08-43D5-4D00-966E-6BA221B56B12}" type="slidenum">
              <a:rPr lang="fr-BE" altLang="fr-FR" sz="1400" smtClean="0"/>
              <a:pPr>
                <a:spcBef>
                  <a:spcPct val="0"/>
                </a:spcBef>
              </a:pPr>
              <a:t>24</a:t>
            </a:fld>
            <a:endParaRPr lang="fr-BE" altLang="fr-FR" sz="1400" smtClean="0"/>
          </a:p>
        </p:txBody>
      </p:sp>
      <p:sp>
        <p:nvSpPr>
          <p:cNvPr id="5632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4"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4AF36B7E-3440-4B27-B0F5-2891204DA1EE}" type="slidenum">
              <a:rPr lang="fr-BE" altLang="fr-FR" sz="1400" smtClean="0"/>
              <a:pPr>
                <a:spcBef>
                  <a:spcPct val="0"/>
                </a:spcBef>
              </a:pPr>
              <a:t>25</a:t>
            </a:fld>
            <a:endParaRPr lang="fr-BE" altLang="fr-FR" sz="1400" smtClean="0"/>
          </a:p>
        </p:txBody>
      </p:sp>
      <p:sp>
        <p:nvSpPr>
          <p:cNvPr id="5837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837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C9DDBABA-1040-4F9B-B0D2-C8469AADDA88}" type="slidenum">
              <a:rPr lang="fr-BE" altLang="fr-FR" sz="1400" smtClean="0"/>
              <a:pPr>
                <a:spcBef>
                  <a:spcPct val="0"/>
                </a:spcBef>
              </a:pPr>
              <a:t>26</a:t>
            </a:fld>
            <a:endParaRPr lang="fr-BE" altLang="fr-FR" sz="1400" smtClean="0"/>
          </a:p>
        </p:txBody>
      </p:sp>
      <p:sp>
        <p:nvSpPr>
          <p:cNvPr id="6041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042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0E397CA1-6656-4D5F-B69F-F2E6E613E003}" type="slidenum">
              <a:rPr lang="fr-BE" altLang="fr-FR" sz="1400" smtClean="0"/>
              <a:pPr>
                <a:spcBef>
                  <a:spcPct val="0"/>
                </a:spcBef>
              </a:pPr>
              <a:t>27</a:t>
            </a:fld>
            <a:endParaRPr lang="fr-BE" altLang="fr-FR" sz="1400" smtClean="0"/>
          </a:p>
        </p:txBody>
      </p:sp>
      <p:sp>
        <p:nvSpPr>
          <p:cNvPr id="6246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2468"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A83FA1AB-1139-4509-A25B-795D60DD6CBE}" type="slidenum">
              <a:rPr lang="fr-BE" altLang="fr-FR" sz="1400" smtClean="0"/>
              <a:pPr>
                <a:spcBef>
                  <a:spcPct val="0"/>
                </a:spcBef>
              </a:pPr>
              <a:t>28</a:t>
            </a:fld>
            <a:endParaRPr lang="fr-BE" altLang="fr-FR" sz="1400" smtClean="0"/>
          </a:p>
        </p:txBody>
      </p:sp>
      <p:sp>
        <p:nvSpPr>
          <p:cNvPr id="6451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4516"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478EF09E-DB19-4E3D-8E2C-C379FB00FC53}" type="slidenum">
              <a:rPr lang="fr-BE" altLang="fr-FR" sz="1400" smtClean="0"/>
              <a:pPr>
                <a:spcBef>
                  <a:spcPct val="0"/>
                </a:spcBef>
              </a:pPr>
              <a:t>29</a:t>
            </a:fld>
            <a:endParaRPr lang="fr-BE" altLang="fr-FR" sz="1400" smtClean="0"/>
          </a:p>
        </p:txBody>
      </p:sp>
      <p:sp>
        <p:nvSpPr>
          <p:cNvPr id="6656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6564"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014ECCFF-81D9-497E-A2D4-FFFBC2EBBE89}" type="slidenum">
              <a:rPr lang="fr-BE" altLang="fr-FR" sz="1400" smtClean="0"/>
              <a:pPr>
                <a:spcBef>
                  <a:spcPct val="0"/>
                </a:spcBef>
              </a:pPr>
              <a:t>30</a:t>
            </a:fld>
            <a:endParaRPr lang="fr-BE" altLang="fr-FR" sz="1400" smtClean="0"/>
          </a:p>
        </p:txBody>
      </p:sp>
      <p:sp>
        <p:nvSpPr>
          <p:cNvPr id="6861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861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F5B52DB-BF08-4A8E-A9CA-5B3667DA3EE1}" type="slidenum">
              <a:rPr lang="fr-BE" altLang="fr-FR" sz="1400" smtClean="0"/>
              <a:pPr>
                <a:spcBef>
                  <a:spcPct val="0"/>
                </a:spcBef>
              </a:pPr>
              <a:t>31</a:t>
            </a:fld>
            <a:endParaRPr lang="fr-BE" altLang="fr-FR" sz="1400" smtClean="0"/>
          </a:p>
        </p:txBody>
      </p:sp>
      <p:sp>
        <p:nvSpPr>
          <p:cNvPr id="4813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813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B47AF3AB-55EE-4F6D-B2D3-2CC59C3A1849}" type="slidenum">
              <a:rPr lang="fr-BE" altLang="fr-FR" sz="1400" smtClean="0"/>
              <a:pPr>
                <a:spcBef>
                  <a:spcPct val="0"/>
                </a:spcBef>
              </a:pPr>
              <a:t>32</a:t>
            </a:fld>
            <a:endParaRPr lang="fr-BE" altLang="fr-FR" sz="1400" smtClean="0"/>
          </a:p>
        </p:txBody>
      </p:sp>
      <p:sp>
        <p:nvSpPr>
          <p:cNvPr id="7065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066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D46427A0-A06C-4276-AEB3-B3C1806E9006}" type="slidenum">
              <a:rPr lang="fr-BE" altLang="fr-FR" sz="1400" smtClean="0"/>
              <a:pPr>
                <a:spcBef>
                  <a:spcPct val="0"/>
                </a:spcBef>
              </a:pPr>
              <a:t>33</a:t>
            </a:fld>
            <a:endParaRPr lang="fr-BE" altLang="fr-FR" sz="1400" smtClean="0"/>
          </a:p>
        </p:txBody>
      </p:sp>
      <p:sp>
        <p:nvSpPr>
          <p:cNvPr id="7270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2708"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CF2041D-03B1-49DF-B660-74743EB54417}" type="slidenum">
              <a:rPr lang="fr-BE" altLang="fr-FR" sz="1400" smtClean="0"/>
              <a:pPr>
                <a:spcBef>
                  <a:spcPct val="0"/>
                </a:spcBef>
              </a:pPr>
              <a:t>34</a:t>
            </a:fld>
            <a:endParaRPr lang="fr-BE" altLang="fr-FR" sz="1400" smtClean="0"/>
          </a:p>
        </p:txBody>
      </p:sp>
      <p:sp>
        <p:nvSpPr>
          <p:cNvPr id="7475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4756"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49DEC6CE-FC63-4187-85A0-F9B8000EDE00}" type="slidenum">
              <a:rPr lang="fr-BE" altLang="fr-FR" sz="1400" smtClean="0"/>
              <a:pPr>
                <a:spcBef>
                  <a:spcPct val="0"/>
                </a:spcBef>
              </a:pPr>
              <a:t>35</a:t>
            </a:fld>
            <a:endParaRPr lang="fr-BE" altLang="fr-FR" sz="1400" smtClean="0"/>
          </a:p>
        </p:txBody>
      </p:sp>
      <p:sp>
        <p:nvSpPr>
          <p:cNvPr id="7680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6804"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7BD7E87-B7BE-4257-89D5-C869CC46D5AA}" type="slidenum">
              <a:rPr lang="fr-BE" altLang="fr-FR" sz="1400" smtClean="0"/>
              <a:pPr>
                <a:spcBef>
                  <a:spcPct val="0"/>
                </a:spcBef>
              </a:pPr>
              <a:t>36</a:t>
            </a:fld>
            <a:endParaRPr lang="fr-BE" altLang="fr-FR" sz="1400" smtClean="0"/>
          </a:p>
        </p:txBody>
      </p:sp>
      <p:sp>
        <p:nvSpPr>
          <p:cNvPr id="7885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885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023450-8852-4E89-AA41-7AB01D229145}" type="slidenum">
              <a:rPr lang="fr-BE" altLang="fr-FR" sz="1400" smtClean="0"/>
              <a:pPr>
                <a:spcBef>
                  <a:spcPct val="0"/>
                </a:spcBef>
              </a:pPr>
              <a:t>37</a:t>
            </a:fld>
            <a:endParaRPr lang="fr-BE" altLang="fr-FR" sz="1400" smtClean="0"/>
          </a:p>
        </p:txBody>
      </p:sp>
      <p:sp>
        <p:nvSpPr>
          <p:cNvPr id="8089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090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BEFB8C0-480E-4E9A-9674-6A0485F7B9BF}" type="slidenum">
              <a:rPr lang="fr-BE" altLang="fr-FR" sz="1400" smtClean="0"/>
              <a:pPr>
                <a:spcBef>
                  <a:spcPct val="0"/>
                </a:spcBef>
              </a:pPr>
              <a:t>38</a:t>
            </a:fld>
            <a:endParaRPr lang="fr-BE" altLang="fr-FR" sz="1400" smtClean="0"/>
          </a:p>
        </p:txBody>
      </p:sp>
      <p:sp>
        <p:nvSpPr>
          <p:cNvPr id="82947"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2948"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60FD2FA3-D908-4E73-97AB-ED943F1E768E}" type="slidenum">
              <a:rPr lang="fr-BE" altLang="fr-FR" sz="1400" smtClean="0"/>
              <a:pPr>
                <a:spcBef>
                  <a:spcPct val="0"/>
                </a:spcBef>
              </a:pPr>
              <a:t>39</a:t>
            </a:fld>
            <a:endParaRPr lang="fr-BE" altLang="fr-FR" sz="1400" smtClean="0"/>
          </a:p>
        </p:txBody>
      </p:sp>
      <p:sp>
        <p:nvSpPr>
          <p:cNvPr id="84995"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4996"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2F6DF75-3B49-4213-A87E-AC1520EB87BE}" type="slidenum">
              <a:rPr lang="fr-BE" altLang="fr-FR" sz="1400" smtClean="0"/>
              <a:pPr>
                <a:spcBef>
                  <a:spcPct val="0"/>
                </a:spcBef>
              </a:pPr>
              <a:t>40</a:t>
            </a:fld>
            <a:endParaRPr lang="fr-BE" altLang="fr-FR" sz="1400" smtClean="0"/>
          </a:p>
        </p:txBody>
      </p:sp>
      <p:sp>
        <p:nvSpPr>
          <p:cNvPr id="87043"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7044"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1A11C51-E9F1-418A-81B8-B4DC78AC6899}" type="slidenum">
              <a:rPr lang="fr-BE" altLang="fr-FR" sz="1400" smtClean="0"/>
              <a:pPr>
                <a:spcBef>
                  <a:spcPct val="0"/>
                </a:spcBef>
              </a:pPr>
              <a:t>41</a:t>
            </a:fld>
            <a:endParaRPr lang="fr-BE" altLang="fr-FR" sz="1400" smtClean="0"/>
          </a:p>
        </p:txBody>
      </p:sp>
      <p:sp>
        <p:nvSpPr>
          <p:cNvPr id="8909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9092"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138"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41BBDB33-C2DB-443E-AD3F-9B9C54319A9D}" type="slidenum">
              <a:rPr lang="fr-BE" altLang="fr-FR" sz="1400" smtClean="0"/>
              <a:pPr>
                <a:spcBef>
                  <a:spcPct val="0"/>
                </a:spcBef>
              </a:pPr>
              <a:t>42</a:t>
            </a:fld>
            <a:endParaRPr lang="fr-BE" altLang="fr-FR" sz="1400" smtClean="0"/>
          </a:p>
        </p:txBody>
      </p:sp>
      <p:sp>
        <p:nvSpPr>
          <p:cNvPr id="91139"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91140" name="Rectangle 2"/>
          <p:cNvSpPr>
            <a:spLocks noGrp="1" noChangeArrowheads="1"/>
          </p:cNvSpPr>
          <p:nvPr>
            <p:ph type="body" idx="1"/>
          </p:nvPr>
        </p:nvSpPr>
        <p:spPr>
          <a:xfrm>
            <a:off x="755650" y="5078413"/>
            <a:ext cx="6048375" cy="4811712"/>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r-FR" alt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260475" y="1236663"/>
            <a:ext cx="7559675" cy="2632075"/>
          </a:xfrm>
        </p:spPr>
        <p:txBody>
          <a:bodyPr anchor="b"/>
          <a:lstStyle>
            <a:lvl1pPr algn="ctr">
              <a:defRPr sz="6000"/>
            </a:lvl1pPr>
          </a:lstStyle>
          <a:p>
            <a:r>
              <a:rPr lang="fr-FR" smtClean="0"/>
              <a:t>Modifiez le style du titre</a:t>
            </a:r>
            <a:endParaRPr lang="fr-CA"/>
          </a:p>
        </p:txBody>
      </p:sp>
      <p:sp>
        <p:nvSpPr>
          <p:cNvPr id="3" name="Sous-titre 2"/>
          <p:cNvSpPr>
            <a:spLocks noGrp="1"/>
          </p:cNvSpPr>
          <p:nvPr>
            <p:ph type="subTitle" idx="1"/>
          </p:nvPr>
        </p:nvSpPr>
        <p:spPr>
          <a:xfrm>
            <a:off x="1260475" y="3970338"/>
            <a:ext cx="7559675" cy="18256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CA"/>
          </a:p>
        </p:txBody>
      </p:sp>
      <p:sp>
        <p:nvSpPr>
          <p:cNvPr id="4" name="Rectangle 3"/>
          <p:cNvSpPr>
            <a:spLocks noGrp="1" noChangeArrowheads="1"/>
          </p:cNvSpPr>
          <p:nvPr>
            <p:ph type="dt" idx="10"/>
          </p:nvPr>
        </p:nvSpPr>
        <p:spPr>
          <a:ln/>
        </p:spPr>
        <p:txBody>
          <a:bodyPr/>
          <a:lstStyle>
            <a:lvl1pPr>
              <a:defRPr/>
            </a:lvl1pPr>
          </a:lstStyle>
          <a:p>
            <a:pPr>
              <a:defRPr/>
            </a:pPr>
            <a:endParaRPr lang="fr-BE" altLang="fr-FR"/>
          </a:p>
        </p:txBody>
      </p:sp>
      <p:sp>
        <p:nvSpPr>
          <p:cNvPr id="5" name="Rectangle 4"/>
          <p:cNvSpPr>
            <a:spLocks noGrp="1" noChangeArrowheads="1"/>
          </p:cNvSpPr>
          <p:nvPr>
            <p:ph type="ftr" idx="11"/>
          </p:nvPr>
        </p:nvSpPr>
        <p:spPr>
          <a:ln/>
        </p:spPr>
        <p:txBody>
          <a:bodyPr/>
          <a:lstStyle>
            <a:lvl1pPr>
              <a:defRPr/>
            </a:lvl1pPr>
          </a:lstStyle>
          <a:p>
            <a:pPr>
              <a:defRPr/>
            </a:pPr>
            <a:endParaRPr lang="fr-BE" altLang="fr-FR"/>
          </a:p>
        </p:txBody>
      </p:sp>
      <p:sp>
        <p:nvSpPr>
          <p:cNvPr id="6" name="Rectangle 5"/>
          <p:cNvSpPr>
            <a:spLocks noGrp="1" noChangeArrowheads="1"/>
          </p:cNvSpPr>
          <p:nvPr>
            <p:ph type="sldNum" idx="12"/>
          </p:nvPr>
        </p:nvSpPr>
        <p:spPr>
          <a:ln/>
        </p:spPr>
        <p:txBody>
          <a:bodyPr/>
          <a:lstStyle>
            <a:lvl1pPr>
              <a:defRPr/>
            </a:lvl1pPr>
          </a:lstStyle>
          <a:p>
            <a:pPr>
              <a:defRPr/>
            </a:pPr>
            <a:fld id="{5EBE5555-756A-4924-8C5C-1E57E3D3C701}" type="slidenum">
              <a:rPr lang="fr-BE" altLang="fr-FR"/>
              <a:pPr>
                <a:defRPr/>
              </a:pPr>
              <a:t>‹N°›</a:t>
            </a:fld>
            <a:endParaRPr lang="fr-BE" altLang="fr-FR"/>
          </a:p>
        </p:txBody>
      </p:sp>
    </p:spTree>
    <p:extLst>
      <p:ext uri="{BB962C8B-B14F-4D97-AF65-F5344CB8AC3E}">
        <p14:creationId xmlns:p14="http://schemas.microsoft.com/office/powerpoint/2010/main" val="3032711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3"/>
          <p:cNvSpPr>
            <a:spLocks noGrp="1" noChangeArrowheads="1"/>
          </p:cNvSpPr>
          <p:nvPr>
            <p:ph type="dt" idx="10"/>
          </p:nvPr>
        </p:nvSpPr>
        <p:spPr>
          <a:ln/>
        </p:spPr>
        <p:txBody>
          <a:bodyPr/>
          <a:lstStyle>
            <a:lvl1pPr>
              <a:defRPr/>
            </a:lvl1pPr>
          </a:lstStyle>
          <a:p>
            <a:pPr>
              <a:defRPr/>
            </a:pPr>
            <a:endParaRPr lang="fr-BE" altLang="fr-FR"/>
          </a:p>
        </p:txBody>
      </p:sp>
      <p:sp>
        <p:nvSpPr>
          <p:cNvPr id="5" name="Rectangle 4"/>
          <p:cNvSpPr>
            <a:spLocks noGrp="1" noChangeArrowheads="1"/>
          </p:cNvSpPr>
          <p:nvPr>
            <p:ph type="ftr" idx="11"/>
          </p:nvPr>
        </p:nvSpPr>
        <p:spPr>
          <a:ln/>
        </p:spPr>
        <p:txBody>
          <a:bodyPr/>
          <a:lstStyle>
            <a:lvl1pPr>
              <a:defRPr/>
            </a:lvl1pPr>
          </a:lstStyle>
          <a:p>
            <a:pPr>
              <a:defRPr/>
            </a:pPr>
            <a:endParaRPr lang="fr-BE" altLang="fr-FR"/>
          </a:p>
        </p:txBody>
      </p:sp>
      <p:sp>
        <p:nvSpPr>
          <p:cNvPr id="6" name="Rectangle 5"/>
          <p:cNvSpPr>
            <a:spLocks noGrp="1" noChangeArrowheads="1"/>
          </p:cNvSpPr>
          <p:nvPr>
            <p:ph type="sldNum" idx="12"/>
          </p:nvPr>
        </p:nvSpPr>
        <p:spPr>
          <a:ln/>
        </p:spPr>
        <p:txBody>
          <a:bodyPr/>
          <a:lstStyle>
            <a:lvl1pPr>
              <a:defRPr/>
            </a:lvl1pPr>
          </a:lstStyle>
          <a:p>
            <a:pPr>
              <a:defRPr/>
            </a:pPr>
            <a:fld id="{33441F36-9AF5-413E-8251-BEFDBE30BE95}" type="slidenum">
              <a:rPr lang="fr-BE" altLang="fr-FR"/>
              <a:pPr>
                <a:defRPr/>
              </a:pPr>
              <a:t>‹N°›</a:t>
            </a:fld>
            <a:endParaRPr lang="fr-BE" altLang="fr-FR"/>
          </a:p>
        </p:txBody>
      </p:sp>
    </p:spTree>
    <p:extLst>
      <p:ext uri="{BB962C8B-B14F-4D97-AF65-F5344CB8AC3E}">
        <p14:creationId xmlns:p14="http://schemas.microsoft.com/office/powerpoint/2010/main" val="3151827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7388" y="1884363"/>
            <a:ext cx="8694737" cy="3144837"/>
          </a:xfrm>
        </p:spPr>
        <p:txBody>
          <a:bodyPr anchor="b"/>
          <a:lstStyle>
            <a:lvl1pPr>
              <a:defRPr sz="6000"/>
            </a:lvl1pPr>
          </a:lstStyle>
          <a:p>
            <a:r>
              <a:rPr lang="fr-FR" smtClean="0"/>
              <a:t>Modifiez le style du titre</a:t>
            </a:r>
            <a:endParaRPr lang="fr-CA"/>
          </a:p>
        </p:txBody>
      </p:sp>
      <p:sp>
        <p:nvSpPr>
          <p:cNvPr id="3" name="Espace réservé du texte 2"/>
          <p:cNvSpPr>
            <a:spLocks noGrp="1"/>
          </p:cNvSpPr>
          <p:nvPr>
            <p:ph type="body" idx="1"/>
          </p:nvPr>
        </p:nvSpPr>
        <p:spPr>
          <a:xfrm>
            <a:off x="687388" y="5059363"/>
            <a:ext cx="8694737" cy="16525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fr-FR" smtClean="0"/>
              <a:t>Modifier les styles du texte du masque</a:t>
            </a:r>
          </a:p>
        </p:txBody>
      </p:sp>
      <p:sp>
        <p:nvSpPr>
          <p:cNvPr id="4" name="Rectangle 3"/>
          <p:cNvSpPr>
            <a:spLocks noGrp="1" noChangeArrowheads="1"/>
          </p:cNvSpPr>
          <p:nvPr>
            <p:ph type="dt" idx="10"/>
          </p:nvPr>
        </p:nvSpPr>
        <p:spPr>
          <a:ln/>
        </p:spPr>
        <p:txBody>
          <a:bodyPr/>
          <a:lstStyle>
            <a:lvl1pPr>
              <a:defRPr/>
            </a:lvl1pPr>
          </a:lstStyle>
          <a:p>
            <a:pPr>
              <a:defRPr/>
            </a:pPr>
            <a:endParaRPr lang="fr-BE" altLang="fr-FR"/>
          </a:p>
        </p:txBody>
      </p:sp>
      <p:sp>
        <p:nvSpPr>
          <p:cNvPr id="5" name="Rectangle 4"/>
          <p:cNvSpPr>
            <a:spLocks noGrp="1" noChangeArrowheads="1"/>
          </p:cNvSpPr>
          <p:nvPr>
            <p:ph type="ftr" idx="11"/>
          </p:nvPr>
        </p:nvSpPr>
        <p:spPr>
          <a:ln/>
        </p:spPr>
        <p:txBody>
          <a:bodyPr/>
          <a:lstStyle>
            <a:lvl1pPr>
              <a:defRPr/>
            </a:lvl1pPr>
          </a:lstStyle>
          <a:p>
            <a:pPr>
              <a:defRPr/>
            </a:pPr>
            <a:endParaRPr lang="fr-BE" altLang="fr-FR"/>
          </a:p>
        </p:txBody>
      </p:sp>
      <p:sp>
        <p:nvSpPr>
          <p:cNvPr id="6" name="Rectangle 5"/>
          <p:cNvSpPr>
            <a:spLocks noGrp="1" noChangeArrowheads="1"/>
          </p:cNvSpPr>
          <p:nvPr>
            <p:ph type="sldNum" idx="12"/>
          </p:nvPr>
        </p:nvSpPr>
        <p:spPr>
          <a:ln/>
        </p:spPr>
        <p:txBody>
          <a:bodyPr/>
          <a:lstStyle>
            <a:lvl1pPr>
              <a:defRPr/>
            </a:lvl1pPr>
          </a:lstStyle>
          <a:p>
            <a:pPr>
              <a:defRPr/>
            </a:pPr>
            <a:fld id="{8E21CD08-3ABA-4DEA-9CF0-A73FAAF6F0F3}" type="slidenum">
              <a:rPr lang="fr-BE" altLang="fr-FR"/>
              <a:pPr>
                <a:defRPr/>
              </a:pPr>
              <a:t>‹N°›</a:t>
            </a:fld>
            <a:endParaRPr lang="fr-BE" altLang="fr-FR"/>
          </a:p>
        </p:txBody>
      </p:sp>
    </p:spTree>
    <p:extLst>
      <p:ext uri="{BB962C8B-B14F-4D97-AF65-F5344CB8AC3E}">
        <p14:creationId xmlns:p14="http://schemas.microsoft.com/office/powerpoint/2010/main" val="1543388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sz="half" idx="1"/>
          </p:nvPr>
        </p:nvSpPr>
        <p:spPr>
          <a:xfrm>
            <a:off x="503238" y="1768475"/>
            <a:ext cx="4457700" cy="4987925"/>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5113338" y="1768475"/>
            <a:ext cx="4459287" cy="4987925"/>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Rectangle 3"/>
          <p:cNvSpPr>
            <a:spLocks noGrp="1" noChangeArrowheads="1"/>
          </p:cNvSpPr>
          <p:nvPr>
            <p:ph type="dt" idx="10"/>
          </p:nvPr>
        </p:nvSpPr>
        <p:spPr>
          <a:ln/>
        </p:spPr>
        <p:txBody>
          <a:bodyPr/>
          <a:lstStyle>
            <a:lvl1pPr>
              <a:defRPr/>
            </a:lvl1pPr>
          </a:lstStyle>
          <a:p>
            <a:pPr>
              <a:defRPr/>
            </a:pPr>
            <a:endParaRPr lang="fr-BE" altLang="fr-FR"/>
          </a:p>
        </p:txBody>
      </p:sp>
      <p:sp>
        <p:nvSpPr>
          <p:cNvPr id="6" name="Rectangle 4"/>
          <p:cNvSpPr>
            <a:spLocks noGrp="1" noChangeArrowheads="1"/>
          </p:cNvSpPr>
          <p:nvPr>
            <p:ph type="ftr" idx="11"/>
          </p:nvPr>
        </p:nvSpPr>
        <p:spPr>
          <a:ln/>
        </p:spPr>
        <p:txBody>
          <a:bodyPr/>
          <a:lstStyle>
            <a:lvl1pPr>
              <a:defRPr/>
            </a:lvl1pPr>
          </a:lstStyle>
          <a:p>
            <a:pPr>
              <a:defRPr/>
            </a:pPr>
            <a:endParaRPr lang="fr-BE" altLang="fr-FR"/>
          </a:p>
        </p:txBody>
      </p:sp>
      <p:sp>
        <p:nvSpPr>
          <p:cNvPr id="7" name="Rectangle 5"/>
          <p:cNvSpPr>
            <a:spLocks noGrp="1" noChangeArrowheads="1"/>
          </p:cNvSpPr>
          <p:nvPr>
            <p:ph type="sldNum" idx="12"/>
          </p:nvPr>
        </p:nvSpPr>
        <p:spPr>
          <a:ln/>
        </p:spPr>
        <p:txBody>
          <a:bodyPr/>
          <a:lstStyle>
            <a:lvl1pPr>
              <a:defRPr/>
            </a:lvl1pPr>
          </a:lstStyle>
          <a:p>
            <a:pPr>
              <a:defRPr/>
            </a:pPr>
            <a:fld id="{DA28E15C-DA32-41E9-BAAB-C030F3D141A3}" type="slidenum">
              <a:rPr lang="fr-BE" altLang="fr-FR"/>
              <a:pPr>
                <a:defRPr/>
              </a:pPr>
              <a:t>‹N°›</a:t>
            </a:fld>
            <a:endParaRPr lang="fr-BE" altLang="fr-FR"/>
          </a:p>
        </p:txBody>
      </p:sp>
    </p:spTree>
    <p:extLst>
      <p:ext uri="{BB962C8B-B14F-4D97-AF65-F5344CB8AC3E}">
        <p14:creationId xmlns:p14="http://schemas.microsoft.com/office/powerpoint/2010/main" val="3734953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93738" y="403225"/>
            <a:ext cx="8694737" cy="1460500"/>
          </a:xfrm>
        </p:spPr>
        <p:txBody>
          <a:bodyPr/>
          <a:lstStyle/>
          <a:p>
            <a:r>
              <a:rPr lang="fr-FR" smtClean="0"/>
              <a:t>Modifiez le style du titre</a:t>
            </a:r>
            <a:endParaRPr lang="fr-CA"/>
          </a:p>
        </p:txBody>
      </p:sp>
      <p:sp>
        <p:nvSpPr>
          <p:cNvPr id="3" name="Espace réservé du texte 2"/>
          <p:cNvSpPr>
            <a:spLocks noGrp="1"/>
          </p:cNvSpPr>
          <p:nvPr>
            <p:ph type="body" idx="1"/>
          </p:nvPr>
        </p:nvSpPr>
        <p:spPr>
          <a:xfrm>
            <a:off x="693738" y="1852613"/>
            <a:ext cx="426561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93738" y="2760663"/>
            <a:ext cx="4265612" cy="406241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5103813" y="1852613"/>
            <a:ext cx="428466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5103813" y="2760663"/>
            <a:ext cx="4284662" cy="406241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Rectangle 3"/>
          <p:cNvSpPr>
            <a:spLocks noGrp="1" noChangeArrowheads="1"/>
          </p:cNvSpPr>
          <p:nvPr>
            <p:ph type="dt" idx="10"/>
          </p:nvPr>
        </p:nvSpPr>
        <p:spPr>
          <a:ln/>
        </p:spPr>
        <p:txBody>
          <a:bodyPr/>
          <a:lstStyle>
            <a:lvl1pPr>
              <a:defRPr/>
            </a:lvl1pPr>
          </a:lstStyle>
          <a:p>
            <a:pPr>
              <a:defRPr/>
            </a:pPr>
            <a:endParaRPr lang="fr-BE" altLang="fr-FR"/>
          </a:p>
        </p:txBody>
      </p:sp>
      <p:sp>
        <p:nvSpPr>
          <p:cNvPr id="8" name="Rectangle 4"/>
          <p:cNvSpPr>
            <a:spLocks noGrp="1" noChangeArrowheads="1"/>
          </p:cNvSpPr>
          <p:nvPr>
            <p:ph type="ftr" idx="11"/>
          </p:nvPr>
        </p:nvSpPr>
        <p:spPr>
          <a:ln/>
        </p:spPr>
        <p:txBody>
          <a:bodyPr/>
          <a:lstStyle>
            <a:lvl1pPr>
              <a:defRPr/>
            </a:lvl1pPr>
          </a:lstStyle>
          <a:p>
            <a:pPr>
              <a:defRPr/>
            </a:pPr>
            <a:endParaRPr lang="fr-BE" altLang="fr-FR"/>
          </a:p>
        </p:txBody>
      </p:sp>
      <p:sp>
        <p:nvSpPr>
          <p:cNvPr id="9" name="Rectangle 5"/>
          <p:cNvSpPr>
            <a:spLocks noGrp="1" noChangeArrowheads="1"/>
          </p:cNvSpPr>
          <p:nvPr>
            <p:ph type="sldNum" idx="12"/>
          </p:nvPr>
        </p:nvSpPr>
        <p:spPr>
          <a:ln/>
        </p:spPr>
        <p:txBody>
          <a:bodyPr/>
          <a:lstStyle>
            <a:lvl1pPr>
              <a:defRPr/>
            </a:lvl1pPr>
          </a:lstStyle>
          <a:p>
            <a:pPr>
              <a:defRPr/>
            </a:pPr>
            <a:fld id="{E6738EA3-02B3-4EFF-8659-5468BABD2A2E}" type="slidenum">
              <a:rPr lang="fr-BE" altLang="fr-FR"/>
              <a:pPr>
                <a:defRPr/>
              </a:pPr>
              <a:t>‹N°›</a:t>
            </a:fld>
            <a:endParaRPr lang="fr-BE" altLang="fr-FR"/>
          </a:p>
        </p:txBody>
      </p:sp>
    </p:spTree>
    <p:extLst>
      <p:ext uri="{BB962C8B-B14F-4D97-AF65-F5344CB8AC3E}">
        <p14:creationId xmlns:p14="http://schemas.microsoft.com/office/powerpoint/2010/main" val="2045962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Rectangle 3"/>
          <p:cNvSpPr>
            <a:spLocks noGrp="1" noChangeArrowheads="1"/>
          </p:cNvSpPr>
          <p:nvPr>
            <p:ph type="dt" idx="10"/>
          </p:nvPr>
        </p:nvSpPr>
        <p:spPr>
          <a:ln/>
        </p:spPr>
        <p:txBody>
          <a:bodyPr/>
          <a:lstStyle>
            <a:lvl1pPr>
              <a:defRPr/>
            </a:lvl1pPr>
          </a:lstStyle>
          <a:p>
            <a:pPr>
              <a:defRPr/>
            </a:pPr>
            <a:endParaRPr lang="fr-BE" altLang="fr-FR"/>
          </a:p>
        </p:txBody>
      </p:sp>
      <p:sp>
        <p:nvSpPr>
          <p:cNvPr id="4" name="Rectangle 4"/>
          <p:cNvSpPr>
            <a:spLocks noGrp="1" noChangeArrowheads="1"/>
          </p:cNvSpPr>
          <p:nvPr>
            <p:ph type="ftr" idx="11"/>
          </p:nvPr>
        </p:nvSpPr>
        <p:spPr>
          <a:ln/>
        </p:spPr>
        <p:txBody>
          <a:bodyPr/>
          <a:lstStyle>
            <a:lvl1pPr>
              <a:defRPr/>
            </a:lvl1pPr>
          </a:lstStyle>
          <a:p>
            <a:pPr>
              <a:defRPr/>
            </a:pPr>
            <a:endParaRPr lang="fr-BE" altLang="fr-FR"/>
          </a:p>
        </p:txBody>
      </p:sp>
      <p:sp>
        <p:nvSpPr>
          <p:cNvPr id="5" name="Rectangle 5"/>
          <p:cNvSpPr>
            <a:spLocks noGrp="1" noChangeArrowheads="1"/>
          </p:cNvSpPr>
          <p:nvPr>
            <p:ph type="sldNum" idx="12"/>
          </p:nvPr>
        </p:nvSpPr>
        <p:spPr>
          <a:ln/>
        </p:spPr>
        <p:txBody>
          <a:bodyPr/>
          <a:lstStyle>
            <a:lvl1pPr>
              <a:defRPr/>
            </a:lvl1pPr>
          </a:lstStyle>
          <a:p>
            <a:pPr>
              <a:defRPr/>
            </a:pPr>
            <a:fld id="{25FFBBD6-2A35-4B75-97BA-EDCEF5198842}" type="slidenum">
              <a:rPr lang="fr-BE" altLang="fr-FR"/>
              <a:pPr>
                <a:defRPr/>
              </a:pPr>
              <a:t>‹N°›</a:t>
            </a:fld>
            <a:endParaRPr lang="fr-BE" altLang="fr-FR"/>
          </a:p>
        </p:txBody>
      </p:sp>
    </p:spTree>
    <p:extLst>
      <p:ext uri="{BB962C8B-B14F-4D97-AF65-F5344CB8AC3E}">
        <p14:creationId xmlns:p14="http://schemas.microsoft.com/office/powerpoint/2010/main" val="1923770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221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93738" y="503238"/>
            <a:ext cx="3251200" cy="1765300"/>
          </a:xfrm>
        </p:spPr>
        <p:txBody>
          <a:bodyPr anchor="b"/>
          <a:lstStyle>
            <a:lvl1pPr>
              <a:defRPr sz="3200"/>
            </a:lvl1pPr>
          </a:lstStyle>
          <a:p>
            <a:r>
              <a:rPr lang="fr-FR" smtClean="0"/>
              <a:t>Modifiez le style du titre</a:t>
            </a:r>
            <a:endParaRPr lang="fr-CA"/>
          </a:p>
        </p:txBody>
      </p:sp>
      <p:sp>
        <p:nvSpPr>
          <p:cNvPr id="3" name="Espace réservé du contenu 2"/>
          <p:cNvSpPr>
            <a:spLocks noGrp="1"/>
          </p:cNvSpPr>
          <p:nvPr>
            <p:ph idx="1"/>
          </p:nvPr>
        </p:nvSpPr>
        <p:spPr>
          <a:xfrm>
            <a:off x="4286250" y="1089025"/>
            <a:ext cx="5102225" cy="53721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Rectangle 3"/>
          <p:cNvSpPr>
            <a:spLocks noGrp="1" noChangeArrowheads="1"/>
          </p:cNvSpPr>
          <p:nvPr>
            <p:ph type="dt" idx="10"/>
          </p:nvPr>
        </p:nvSpPr>
        <p:spPr>
          <a:ln/>
        </p:spPr>
        <p:txBody>
          <a:bodyPr/>
          <a:lstStyle>
            <a:lvl1pPr>
              <a:defRPr/>
            </a:lvl1pPr>
          </a:lstStyle>
          <a:p>
            <a:pPr>
              <a:defRPr/>
            </a:pPr>
            <a:endParaRPr lang="fr-BE" altLang="fr-FR"/>
          </a:p>
        </p:txBody>
      </p:sp>
      <p:sp>
        <p:nvSpPr>
          <p:cNvPr id="6" name="Rectangle 4"/>
          <p:cNvSpPr>
            <a:spLocks noGrp="1" noChangeArrowheads="1"/>
          </p:cNvSpPr>
          <p:nvPr>
            <p:ph type="ftr" idx="11"/>
          </p:nvPr>
        </p:nvSpPr>
        <p:spPr>
          <a:ln/>
        </p:spPr>
        <p:txBody>
          <a:bodyPr/>
          <a:lstStyle>
            <a:lvl1pPr>
              <a:defRPr/>
            </a:lvl1pPr>
          </a:lstStyle>
          <a:p>
            <a:pPr>
              <a:defRPr/>
            </a:pPr>
            <a:endParaRPr lang="fr-BE" altLang="fr-FR"/>
          </a:p>
        </p:txBody>
      </p:sp>
      <p:sp>
        <p:nvSpPr>
          <p:cNvPr id="7" name="Rectangle 5"/>
          <p:cNvSpPr>
            <a:spLocks noGrp="1" noChangeArrowheads="1"/>
          </p:cNvSpPr>
          <p:nvPr>
            <p:ph type="sldNum" idx="12"/>
          </p:nvPr>
        </p:nvSpPr>
        <p:spPr>
          <a:ln/>
        </p:spPr>
        <p:txBody>
          <a:bodyPr/>
          <a:lstStyle>
            <a:lvl1pPr>
              <a:defRPr/>
            </a:lvl1pPr>
          </a:lstStyle>
          <a:p>
            <a:pPr>
              <a:defRPr/>
            </a:pPr>
            <a:fld id="{3EBF9DD5-88E1-4203-9953-73F88E37C807}" type="slidenum">
              <a:rPr lang="fr-BE" altLang="fr-FR"/>
              <a:pPr>
                <a:defRPr/>
              </a:pPr>
              <a:t>‹N°›</a:t>
            </a:fld>
            <a:endParaRPr lang="fr-BE" altLang="fr-FR"/>
          </a:p>
        </p:txBody>
      </p:sp>
    </p:spTree>
    <p:extLst>
      <p:ext uri="{BB962C8B-B14F-4D97-AF65-F5344CB8AC3E}">
        <p14:creationId xmlns:p14="http://schemas.microsoft.com/office/powerpoint/2010/main" val="3448932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93738" y="503238"/>
            <a:ext cx="3251200" cy="1765300"/>
          </a:xfrm>
        </p:spPr>
        <p:txBody>
          <a:bodyPr anchor="b"/>
          <a:lstStyle>
            <a:lvl1pPr>
              <a:defRPr sz="3200"/>
            </a:lvl1pPr>
          </a:lstStyle>
          <a:p>
            <a:r>
              <a:rPr lang="fr-FR" smtClean="0"/>
              <a:t>Modifiez le style du titre</a:t>
            </a:r>
            <a:endParaRPr lang="fr-CA"/>
          </a:p>
        </p:txBody>
      </p:sp>
      <p:sp>
        <p:nvSpPr>
          <p:cNvPr id="3" name="Espace réservé pour une image  2"/>
          <p:cNvSpPr>
            <a:spLocks noGrp="1"/>
          </p:cNvSpPr>
          <p:nvPr>
            <p:ph type="pic" idx="1"/>
          </p:nvPr>
        </p:nvSpPr>
        <p:spPr>
          <a:xfrm>
            <a:off x="4286250" y="1089025"/>
            <a:ext cx="5102225" cy="5372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Espace réservé du texte 3"/>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Rectangle 3"/>
          <p:cNvSpPr>
            <a:spLocks noGrp="1" noChangeArrowheads="1"/>
          </p:cNvSpPr>
          <p:nvPr>
            <p:ph type="dt" idx="10"/>
          </p:nvPr>
        </p:nvSpPr>
        <p:spPr>
          <a:ln/>
        </p:spPr>
        <p:txBody>
          <a:bodyPr/>
          <a:lstStyle>
            <a:lvl1pPr>
              <a:defRPr/>
            </a:lvl1pPr>
          </a:lstStyle>
          <a:p>
            <a:pPr>
              <a:defRPr/>
            </a:pPr>
            <a:endParaRPr lang="fr-BE" altLang="fr-FR"/>
          </a:p>
        </p:txBody>
      </p:sp>
      <p:sp>
        <p:nvSpPr>
          <p:cNvPr id="6" name="Rectangle 4"/>
          <p:cNvSpPr>
            <a:spLocks noGrp="1" noChangeArrowheads="1"/>
          </p:cNvSpPr>
          <p:nvPr>
            <p:ph type="ftr" idx="11"/>
          </p:nvPr>
        </p:nvSpPr>
        <p:spPr>
          <a:ln/>
        </p:spPr>
        <p:txBody>
          <a:bodyPr/>
          <a:lstStyle>
            <a:lvl1pPr>
              <a:defRPr/>
            </a:lvl1pPr>
          </a:lstStyle>
          <a:p>
            <a:pPr>
              <a:defRPr/>
            </a:pPr>
            <a:endParaRPr lang="fr-BE" altLang="fr-FR"/>
          </a:p>
        </p:txBody>
      </p:sp>
      <p:sp>
        <p:nvSpPr>
          <p:cNvPr id="7" name="Rectangle 5"/>
          <p:cNvSpPr>
            <a:spLocks noGrp="1" noChangeArrowheads="1"/>
          </p:cNvSpPr>
          <p:nvPr>
            <p:ph type="sldNum" idx="12"/>
          </p:nvPr>
        </p:nvSpPr>
        <p:spPr>
          <a:ln/>
        </p:spPr>
        <p:txBody>
          <a:bodyPr/>
          <a:lstStyle>
            <a:lvl1pPr>
              <a:defRPr/>
            </a:lvl1pPr>
          </a:lstStyle>
          <a:p>
            <a:pPr>
              <a:defRPr/>
            </a:pPr>
            <a:fld id="{5A7CC525-E74A-4ADB-8EA2-29B7413A3ACE}" type="slidenum">
              <a:rPr lang="fr-BE" altLang="fr-FR"/>
              <a:pPr>
                <a:defRPr/>
              </a:pPr>
              <a:t>‹N°›</a:t>
            </a:fld>
            <a:endParaRPr lang="fr-BE" altLang="fr-FR"/>
          </a:p>
        </p:txBody>
      </p:sp>
    </p:spTree>
    <p:extLst>
      <p:ext uri="{BB962C8B-B14F-4D97-AF65-F5344CB8AC3E}">
        <p14:creationId xmlns:p14="http://schemas.microsoft.com/office/powerpoint/2010/main" val="1316927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3"/>
          <p:cNvSpPr>
            <a:spLocks noGrp="1" noChangeArrowheads="1"/>
          </p:cNvSpPr>
          <p:nvPr>
            <p:ph type="dt" idx="10"/>
          </p:nvPr>
        </p:nvSpPr>
        <p:spPr>
          <a:ln/>
        </p:spPr>
        <p:txBody>
          <a:bodyPr/>
          <a:lstStyle>
            <a:lvl1pPr>
              <a:defRPr/>
            </a:lvl1pPr>
          </a:lstStyle>
          <a:p>
            <a:pPr>
              <a:defRPr/>
            </a:pPr>
            <a:endParaRPr lang="fr-BE" altLang="fr-FR"/>
          </a:p>
        </p:txBody>
      </p:sp>
      <p:sp>
        <p:nvSpPr>
          <p:cNvPr id="5" name="Rectangle 4"/>
          <p:cNvSpPr>
            <a:spLocks noGrp="1" noChangeArrowheads="1"/>
          </p:cNvSpPr>
          <p:nvPr>
            <p:ph type="ftr" idx="11"/>
          </p:nvPr>
        </p:nvSpPr>
        <p:spPr>
          <a:ln/>
        </p:spPr>
        <p:txBody>
          <a:bodyPr/>
          <a:lstStyle>
            <a:lvl1pPr>
              <a:defRPr/>
            </a:lvl1pPr>
          </a:lstStyle>
          <a:p>
            <a:pPr>
              <a:defRPr/>
            </a:pPr>
            <a:endParaRPr lang="fr-BE" altLang="fr-FR"/>
          </a:p>
        </p:txBody>
      </p:sp>
      <p:sp>
        <p:nvSpPr>
          <p:cNvPr id="6" name="Rectangle 5"/>
          <p:cNvSpPr>
            <a:spLocks noGrp="1" noChangeArrowheads="1"/>
          </p:cNvSpPr>
          <p:nvPr>
            <p:ph type="sldNum" idx="12"/>
          </p:nvPr>
        </p:nvSpPr>
        <p:spPr>
          <a:ln/>
        </p:spPr>
        <p:txBody>
          <a:bodyPr/>
          <a:lstStyle>
            <a:lvl1pPr>
              <a:defRPr/>
            </a:lvl1pPr>
          </a:lstStyle>
          <a:p>
            <a:pPr>
              <a:defRPr/>
            </a:pPr>
            <a:fld id="{E8B36730-F008-4EAA-850C-FBEB4623A3F1}" type="slidenum">
              <a:rPr lang="fr-BE" altLang="fr-FR"/>
              <a:pPr>
                <a:defRPr/>
              </a:pPr>
              <a:t>‹N°›</a:t>
            </a:fld>
            <a:endParaRPr lang="fr-BE" altLang="fr-FR"/>
          </a:p>
        </p:txBody>
      </p:sp>
    </p:spTree>
    <p:extLst>
      <p:ext uri="{BB962C8B-B14F-4D97-AF65-F5344CB8AC3E}">
        <p14:creationId xmlns:p14="http://schemas.microsoft.com/office/powerpoint/2010/main" val="282996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305675" y="301625"/>
            <a:ext cx="2266950" cy="6454775"/>
          </a:xfrm>
        </p:spPr>
        <p:txBody>
          <a:bodyPr vert="eaVert"/>
          <a:lstStyle/>
          <a:p>
            <a:r>
              <a:rPr lang="fr-FR" smtClean="0"/>
              <a:t>Modifiez le style du titre</a:t>
            </a:r>
            <a:endParaRPr lang="fr-CA"/>
          </a:p>
        </p:txBody>
      </p:sp>
      <p:sp>
        <p:nvSpPr>
          <p:cNvPr id="3" name="Espace réservé du texte vertical 2"/>
          <p:cNvSpPr>
            <a:spLocks noGrp="1"/>
          </p:cNvSpPr>
          <p:nvPr>
            <p:ph type="body" orient="vert" idx="1"/>
          </p:nvPr>
        </p:nvSpPr>
        <p:spPr>
          <a:xfrm>
            <a:off x="503238" y="301625"/>
            <a:ext cx="6650037" cy="645477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Rectangle 3"/>
          <p:cNvSpPr>
            <a:spLocks noGrp="1" noChangeArrowheads="1"/>
          </p:cNvSpPr>
          <p:nvPr>
            <p:ph type="dt" idx="10"/>
          </p:nvPr>
        </p:nvSpPr>
        <p:spPr>
          <a:ln/>
        </p:spPr>
        <p:txBody>
          <a:bodyPr/>
          <a:lstStyle>
            <a:lvl1pPr>
              <a:defRPr/>
            </a:lvl1pPr>
          </a:lstStyle>
          <a:p>
            <a:pPr>
              <a:defRPr/>
            </a:pPr>
            <a:endParaRPr lang="fr-BE" altLang="fr-FR"/>
          </a:p>
        </p:txBody>
      </p:sp>
      <p:sp>
        <p:nvSpPr>
          <p:cNvPr id="5" name="Rectangle 4"/>
          <p:cNvSpPr>
            <a:spLocks noGrp="1" noChangeArrowheads="1"/>
          </p:cNvSpPr>
          <p:nvPr>
            <p:ph type="ftr" idx="11"/>
          </p:nvPr>
        </p:nvSpPr>
        <p:spPr>
          <a:ln/>
        </p:spPr>
        <p:txBody>
          <a:bodyPr/>
          <a:lstStyle>
            <a:lvl1pPr>
              <a:defRPr/>
            </a:lvl1pPr>
          </a:lstStyle>
          <a:p>
            <a:pPr>
              <a:defRPr/>
            </a:pPr>
            <a:endParaRPr lang="fr-BE" altLang="fr-FR"/>
          </a:p>
        </p:txBody>
      </p:sp>
      <p:sp>
        <p:nvSpPr>
          <p:cNvPr id="6" name="Rectangle 5"/>
          <p:cNvSpPr>
            <a:spLocks noGrp="1" noChangeArrowheads="1"/>
          </p:cNvSpPr>
          <p:nvPr>
            <p:ph type="sldNum" idx="12"/>
          </p:nvPr>
        </p:nvSpPr>
        <p:spPr>
          <a:ln/>
        </p:spPr>
        <p:txBody>
          <a:bodyPr/>
          <a:lstStyle>
            <a:lvl1pPr>
              <a:defRPr/>
            </a:lvl1pPr>
          </a:lstStyle>
          <a:p>
            <a:pPr>
              <a:defRPr/>
            </a:pPr>
            <a:fld id="{0245873D-691D-4242-9B64-209FC0D909FF}" type="slidenum">
              <a:rPr lang="fr-BE" altLang="fr-FR"/>
              <a:pPr>
                <a:defRPr/>
              </a:pPr>
              <a:t>‹N°›</a:t>
            </a:fld>
            <a:endParaRPr lang="fr-BE" altLang="fr-FR"/>
          </a:p>
        </p:txBody>
      </p:sp>
    </p:spTree>
    <p:extLst>
      <p:ext uri="{BB962C8B-B14F-4D97-AF65-F5344CB8AC3E}">
        <p14:creationId xmlns:p14="http://schemas.microsoft.com/office/powerpoint/2010/main" val="16326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a:xfrm>
            <a:off x="503238" y="301625"/>
            <a:ext cx="9069387" cy="1260475"/>
          </a:xfrm>
        </p:spPr>
        <p:txBody>
          <a:bodyPr/>
          <a:lstStyle/>
          <a:p>
            <a:r>
              <a:rPr lang="fr-FR" smtClean="0"/>
              <a:t>Modifiez le style du titre</a:t>
            </a:r>
            <a:endParaRPr lang="fr-CA"/>
          </a:p>
        </p:txBody>
      </p:sp>
      <p:sp>
        <p:nvSpPr>
          <p:cNvPr id="3" name="Rectangle 3"/>
          <p:cNvSpPr>
            <a:spLocks noGrp="1" noChangeArrowheads="1"/>
          </p:cNvSpPr>
          <p:nvPr>
            <p:ph type="dt" idx="10"/>
          </p:nvPr>
        </p:nvSpPr>
        <p:spPr>
          <a:ln/>
        </p:spPr>
        <p:txBody>
          <a:bodyPr/>
          <a:lstStyle>
            <a:lvl1pPr>
              <a:defRPr/>
            </a:lvl1pPr>
          </a:lstStyle>
          <a:p>
            <a:pPr>
              <a:defRPr/>
            </a:pPr>
            <a:endParaRPr lang="fr-BE" altLang="fr-FR"/>
          </a:p>
        </p:txBody>
      </p:sp>
      <p:sp>
        <p:nvSpPr>
          <p:cNvPr id="4" name="Rectangle 4"/>
          <p:cNvSpPr>
            <a:spLocks noGrp="1" noChangeArrowheads="1"/>
          </p:cNvSpPr>
          <p:nvPr>
            <p:ph type="ftr" idx="11"/>
          </p:nvPr>
        </p:nvSpPr>
        <p:spPr>
          <a:ln/>
        </p:spPr>
        <p:txBody>
          <a:bodyPr/>
          <a:lstStyle>
            <a:lvl1pPr>
              <a:defRPr/>
            </a:lvl1pPr>
          </a:lstStyle>
          <a:p>
            <a:pPr>
              <a:defRPr/>
            </a:pPr>
            <a:endParaRPr lang="fr-BE" altLang="fr-FR"/>
          </a:p>
        </p:txBody>
      </p:sp>
      <p:sp>
        <p:nvSpPr>
          <p:cNvPr id="5" name="Rectangle 5"/>
          <p:cNvSpPr>
            <a:spLocks noGrp="1" noChangeArrowheads="1"/>
          </p:cNvSpPr>
          <p:nvPr>
            <p:ph type="sldNum" idx="12"/>
          </p:nvPr>
        </p:nvSpPr>
        <p:spPr>
          <a:ln/>
        </p:spPr>
        <p:txBody>
          <a:bodyPr/>
          <a:lstStyle>
            <a:lvl1pPr>
              <a:defRPr/>
            </a:lvl1pPr>
          </a:lstStyle>
          <a:p>
            <a:pPr>
              <a:defRPr/>
            </a:pPr>
            <a:fld id="{78C56854-4CE4-4810-94A8-6377DC4C11ED}" type="slidenum">
              <a:rPr lang="fr-BE" altLang="fr-FR"/>
              <a:pPr>
                <a:defRPr/>
              </a:pPr>
              <a:t>‹N°›</a:t>
            </a:fld>
            <a:endParaRPr lang="fr-BE" altLang="fr-FR"/>
          </a:p>
        </p:txBody>
      </p:sp>
    </p:spTree>
    <p:extLst>
      <p:ext uri="{BB962C8B-B14F-4D97-AF65-F5344CB8AC3E}">
        <p14:creationId xmlns:p14="http://schemas.microsoft.com/office/powerpoint/2010/main" val="3267271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503238" y="301625"/>
            <a:ext cx="9069387" cy="1260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fr-FR" smtClean="0"/>
              <a:t>Cliquez pour éditer le format du texte-titre</a:t>
            </a:r>
          </a:p>
        </p:txBody>
      </p:sp>
      <p:sp>
        <p:nvSpPr>
          <p:cNvPr id="1027" name="Rectangle 2"/>
          <p:cNvSpPr>
            <a:spLocks noGrp="1" noChangeArrowheads="1"/>
          </p:cNvSpPr>
          <p:nvPr>
            <p:ph type="body" idx="1"/>
          </p:nvPr>
        </p:nvSpPr>
        <p:spPr bwMode="auto">
          <a:xfrm>
            <a:off x="503238" y="1768475"/>
            <a:ext cx="9069387" cy="4987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224" rIns="0" bIns="0" numCol="1" anchor="t" anchorCtr="0" compatLnSpc="1">
            <a:prstTxWarp prst="textNoShape">
              <a:avLst/>
            </a:prstTxWarp>
          </a:bodyPr>
          <a:lstStyle/>
          <a:p>
            <a:pPr lvl="0"/>
            <a:r>
              <a:rPr lang="en-GB" altLang="fr-FR" smtClean="0"/>
              <a:t>Cliquez pour éditer le format du plan de texte</a:t>
            </a:r>
          </a:p>
          <a:p>
            <a:pPr lvl="1"/>
            <a:r>
              <a:rPr lang="en-GB" altLang="fr-FR" smtClean="0"/>
              <a:t>Second niveau de plan</a:t>
            </a:r>
          </a:p>
          <a:p>
            <a:pPr lvl="2"/>
            <a:r>
              <a:rPr lang="en-GB" altLang="fr-FR" smtClean="0"/>
              <a:t>Troisième niveau de plan</a:t>
            </a:r>
          </a:p>
          <a:p>
            <a:pPr lvl="3"/>
            <a:r>
              <a:rPr lang="en-GB" altLang="fr-FR" smtClean="0"/>
              <a:t>Quatrième niveau de plan</a:t>
            </a:r>
          </a:p>
          <a:p>
            <a:pPr lvl="4"/>
            <a:r>
              <a:rPr lang="en-GB" altLang="fr-FR" smtClean="0"/>
              <a:t>Cinquième niveau de plan</a:t>
            </a:r>
          </a:p>
          <a:p>
            <a:pPr lvl="4"/>
            <a:r>
              <a:rPr lang="en-GB" altLang="fr-FR" smtClean="0"/>
              <a:t>Sixième niveau de plan</a:t>
            </a:r>
          </a:p>
          <a:p>
            <a:pPr lvl="4"/>
            <a:r>
              <a:rPr lang="en-GB" altLang="fr-FR" smtClean="0"/>
              <a:t>Septième niveau de plan</a:t>
            </a:r>
          </a:p>
          <a:p>
            <a:pPr lvl="4"/>
            <a:r>
              <a:rPr lang="en-GB" altLang="fr-FR" smtClean="0"/>
              <a:t>Huitième niveau de plan</a:t>
            </a:r>
          </a:p>
          <a:p>
            <a:pPr lvl="4"/>
            <a:r>
              <a:rPr lang="en-GB" altLang="fr-FR" smtClean="0"/>
              <a:t>Neuvième niveau de plan</a:t>
            </a:r>
          </a:p>
        </p:txBody>
      </p:sp>
      <p:sp>
        <p:nvSpPr>
          <p:cNvPr id="2" name="Rectangle 3"/>
          <p:cNvSpPr>
            <a:spLocks noGrp="1" noChangeArrowheads="1"/>
          </p:cNvSpPr>
          <p:nvPr>
            <p:ph type="dt"/>
          </p:nvPr>
        </p:nvSpPr>
        <p:spPr bwMode="auto">
          <a:xfrm>
            <a:off x="503238" y="6886575"/>
            <a:ext cx="234632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FFFFFF"/>
                </a:solidFill>
                <a:latin typeface="Times New Roman" panose="02020603050405020304" pitchFamily="18" charset="0"/>
                <a:cs typeface="Arial Unicode MS" charset="0"/>
              </a:defRPr>
            </a:lvl1pPr>
          </a:lstStyle>
          <a:p>
            <a:pPr>
              <a:defRPr/>
            </a:pPr>
            <a:endParaRPr lang="fr-BE" altLang="fr-FR"/>
          </a:p>
        </p:txBody>
      </p:sp>
      <p:sp>
        <p:nvSpPr>
          <p:cNvPr id="1028" name="Rectangle 4"/>
          <p:cNvSpPr>
            <a:spLocks noGrp="1" noChangeArrowheads="1"/>
          </p:cNvSpPr>
          <p:nvPr>
            <p:ph type="ftr"/>
          </p:nvPr>
        </p:nvSpPr>
        <p:spPr bwMode="auto">
          <a:xfrm>
            <a:off x="3448050" y="6886575"/>
            <a:ext cx="31940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FFFFFF"/>
                </a:solidFill>
                <a:latin typeface="Times New Roman" panose="02020603050405020304" pitchFamily="18" charset="0"/>
                <a:cs typeface="Arial Unicode MS" charset="0"/>
              </a:defRPr>
            </a:lvl1pPr>
          </a:lstStyle>
          <a:p>
            <a:pPr>
              <a:defRPr/>
            </a:pPr>
            <a:endParaRPr lang="fr-BE" altLang="fr-FR"/>
          </a:p>
        </p:txBody>
      </p:sp>
      <p:sp>
        <p:nvSpPr>
          <p:cNvPr id="1029" name="Rectangle 5"/>
          <p:cNvSpPr>
            <a:spLocks noGrp="1" noChangeArrowheads="1"/>
          </p:cNvSpPr>
          <p:nvPr>
            <p:ph type="sldNum"/>
          </p:nvPr>
        </p:nvSpPr>
        <p:spPr bwMode="auto">
          <a:xfrm>
            <a:off x="7227888" y="6886575"/>
            <a:ext cx="234632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FFFFFF"/>
                </a:solidFill>
                <a:latin typeface="Times New Roman" panose="02020603050405020304" pitchFamily="18" charset="0"/>
                <a:cs typeface="Arial Unicode MS" charset="0"/>
              </a:defRPr>
            </a:lvl1pPr>
          </a:lstStyle>
          <a:p>
            <a:pPr>
              <a:defRPr/>
            </a:pPr>
            <a:fld id="{093AEB67-4A00-47AF-BD4A-5602FF0067DC}" type="slidenum">
              <a:rPr lang="fr-BE" altLang="fr-FR"/>
              <a:pPr>
                <a:defRPr/>
              </a:pPr>
              <a:t>‹N°›</a:t>
            </a:fld>
            <a:endParaRPr lang="fr-BE" altLang="fr-FR"/>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8" r:id="rId7"/>
    <p:sldLayoutId id="2147483733" r:id="rId8"/>
    <p:sldLayoutId id="2147483734" r:id="rId9"/>
    <p:sldLayoutId id="2147483735" r:id="rId10"/>
    <p:sldLayoutId id="2147483736" r:id="rId11"/>
    <p:sldLayoutId id="2147483737" r:id="rId12"/>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kern="1200">
          <a:solidFill>
            <a:srgbClr val="FFFFFF"/>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FFFFFF"/>
          </a:solidFill>
          <a:latin typeface="Arial" panose="020B0604020202020204" pitchFamily="34" charset="0"/>
          <a:ea typeface="Microsoft YaHei" panose="020B0503020204020204" pitchFamily="34"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FFFFFF"/>
          </a:solidFill>
          <a:latin typeface="Arial" panose="020B0604020202020204" pitchFamily="34" charset="0"/>
          <a:ea typeface="Microsoft YaHei" panose="020B0503020204020204" pitchFamily="34"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FFFFFF"/>
          </a:solidFill>
          <a:latin typeface="Arial" panose="020B0604020202020204" pitchFamily="34" charset="0"/>
          <a:ea typeface="Microsoft YaHei" panose="020B0503020204020204" pitchFamily="34"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FFFFFF"/>
          </a:solidFill>
          <a:latin typeface="Arial" panose="020B0604020202020204" pitchFamily="34" charset="0"/>
          <a:ea typeface="Microsoft YaHei" panose="020B0503020204020204" pitchFamily="34"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FFFFFF"/>
          </a:solidFill>
          <a:latin typeface="Arial" panose="020B0604020202020204" pitchFamily="34" charset="0"/>
          <a:ea typeface="Microsoft YaHei" panose="020B0503020204020204" pitchFamily="34"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FFFFFF"/>
          </a:solidFill>
          <a:latin typeface="Arial" panose="020B0604020202020204" pitchFamily="34" charset="0"/>
          <a:ea typeface="Microsoft YaHei" panose="020B0503020204020204" pitchFamily="34"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FFFFFF"/>
          </a:solidFill>
          <a:latin typeface="Arial" panose="020B0604020202020204" pitchFamily="34" charset="0"/>
          <a:ea typeface="Microsoft YaHei" panose="020B0503020204020204" pitchFamily="34"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FFFFFF"/>
          </a:solidFill>
          <a:latin typeface="Arial" panose="020B0604020202020204" pitchFamily="34" charset="0"/>
          <a:ea typeface="Microsoft YaHei" panose="020B0503020204020204" pitchFamily="34"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defRPr sz="3200" kern="1200">
          <a:solidFill>
            <a:srgbClr val="FFFFFF"/>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defRPr sz="2800" kern="1200">
          <a:solidFill>
            <a:srgbClr val="FFFFFF"/>
          </a:solidFill>
          <a:latin typeface="+mn-lt"/>
          <a:ea typeface="+mn-ea"/>
          <a:cs typeface="+mn-cs"/>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defRPr sz="2400" kern="1200">
          <a:solidFill>
            <a:srgbClr val="FFFFFF"/>
          </a:solidFill>
          <a:latin typeface="+mn-lt"/>
          <a:ea typeface="+mn-ea"/>
          <a:cs typeface="+mn-cs"/>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defRPr sz="2000" kern="1200">
          <a:solidFill>
            <a:srgbClr val="FFFFFF"/>
          </a:solidFill>
          <a:latin typeface="+mn-lt"/>
          <a:ea typeface="+mn-ea"/>
          <a:cs typeface="+mn-cs"/>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defRPr sz="20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microsoft.com/office/2007/relationships/hdphoto" Target="../media/hdphoto1.wdp"/></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Grp="1" noChangeArrowheads="1"/>
          </p:cNvSpPr>
          <p:nvPr>
            <p:ph type="title" idx="4294967295"/>
          </p:nvPr>
        </p:nvSpPr>
        <p:spPr>
          <a:xfrm>
            <a:off x="0" y="647700"/>
            <a:ext cx="10080625" cy="1262063"/>
          </a:xfrm>
        </p:spPr>
        <p:txBody>
          <a:bodyPr tIns="31752"/>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sz="3600" b="1" smtClean="0"/>
              <a:t>Danielle présente</a:t>
            </a:r>
            <a:br>
              <a:rPr lang="fr-BE" altLang="fr-FR" sz="3600" b="1" smtClean="0"/>
            </a:br>
            <a:r>
              <a:rPr lang="fr-BE" altLang="fr-FR" sz="3600" b="1" smtClean="0"/>
              <a:t>✮</a:t>
            </a:r>
          </a:p>
        </p:txBody>
      </p:sp>
      <p:sp>
        <p:nvSpPr>
          <p:cNvPr id="4099" name="Rectangle 2"/>
          <p:cNvSpPr>
            <a:spLocks noGrp="1" noChangeArrowheads="1"/>
          </p:cNvSpPr>
          <p:nvPr>
            <p:ph type="subTitle" idx="4294967295"/>
          </p:nvPr>
        </p:nvSpPr>
        <p:spPr>
          <a:xfrm>
            <a:off x="0" y="1958975"/>
            <a:ext cx="10080625" cy="4989513"/>
          </a:xfrm>
        </p:spPr>
        <p:txBody>
          <a:bodyPr tIns="42336" anchor="ctr"/>
          <a:lstStyle/>
          <a:p>
            <a:pPr marL="0" indent="0" algn="ctr" eaLnBrk="1">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sz="7200" b="1" dirty="0" smtClean="0">
                <a:latin typeface="Georgia" panose="02040502050405020303" pitchFamily="18" charset="0"/>
              </a:rPr>
              <a:t>LE </a:t>
            </a:r>
            <a:r>
              <a:rPr lang="fr-BE" altLang="fr-FR" sz="7200" b="1" dirty="0" err="1" smtClean="0">
                <a:latin typeface="Georgia" panose="02040502050405020303" pitchFamily="18" charset="0"/>
              </a:rPr>
              <a:t>TAHR</a:t>
            </a:r>
            <a:endParaRPr lang="fr-BE" altLang="fr-FR" sz="7200" b="1" dirty="0" smtClean="0">
              <a:latin typeface="Georgia" panose="02040502050405020303" pitchFamily="18" charset="0"/>
            </a:endParaRPr>
          </a:p>
          <a:p>
            <a:pPr marL="0" indent="0" algn="ctr" eaLnBrk="1">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sz="5400" b="1" dirty="0" smtClean="0">
                <a:latin typeface="Georgia" panose="02040502050405020303" pitchFamily="18" charset="0"/>
              </a:rPr>
              <a:t>DE</a:t>
            </a:r>
          </a:p>
          <a:p>
            <a:pPr marL="0" indent="0" algn="ctr" eaLnBrk="1">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sz="7200" b="1" dirty="0" smtClean="0">
                <a:latin typeface="Georgia" panose="02040502050405020303" pitchFamily="18" charset="0"/>
              </a:rPr>
              <a:t>L’HIMALAYA</a:t>
            </a:r>
          </a:p>
        </p:txBody>
      </p:sp>
    </p:spTree>
  </p:cSld>
  <p:clrMapOvr>
    <a:masterClrMapping/>
  </p:clrMapOvr>
  <mc:AlternateContent xmlns:mc="http://schemas.openxmlformats.org/markup-compatibility/2006" xmlns:p14="http://schemas.microsoft.com/office/powerpoint/2010/main">
    <mc:Choice Requires="p14">
      <p:transition spd="slow" p14:dur="3000">
        <p:diamond/>
        <p:sndAc>
          <p:stSnd loop="1">
            <p:snd r:embed="rId3" name="Leo Rojas - There Is A Place.wav"/>
          </p:stSnd>
        </p:sndAc>
      </p:transition>
    </mc:Choice>
    <mc:Fallback xmlns="">
      <p:transition spd="slow">
        <p:diamond/>
        <p:sndAc>
          <p:stSnd loop="1">
            <p:snd r:embed="rId4" name="Leo Rojas - There Is A Place.wav"/>
          </p:stSnd>
        </p:sndAc>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9937" y="592894"/>
            <a:ext cx="4260750" cy="63738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4294967295"/>
          </p:nvPr>
        </p:nvSpPr>
        <p:spPr>
          <a:xfrm>
            <a:off x="647700" y="2088205"/>
            <a:ext cx="8785225" cy="3383264"/>
          </a:xfrm>
        </p:spPr>
        <p:txBody>
          <a:bodyPr anchor="ctr">
            <a:spAutoFit/>
          </a:bodyPr>
          <a:lstStyle/>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Le </a:t>
            </a:r>
            <a:r>
              <a:rPr lang="fr-BE" altLang="fr-FR" sz="4000" b="1" dirty="0" err="1" smtClean="0">
                <a:solidFill>
                  <a:schemeClr val="bg1"/>
                </a:solidFill>
              </a:rPr>
              <a:t>JHARAL</a:t>
            </a:r>
            <a:r>
              <a:rPr lang="fr-BE" altLang="fr-FR" b="1" dirty="0" smtClean="0">
                <a:solidFill>
                  <a:schemeClr val="bg1"/>
                </a:solidFill>
              </a:rPr>
              <a:t> (</a:t>
            </a:r>
            <a:r>
              <a:rPr lang="fr-BE" altLang="fr-FR" b="1" i="1" dirty="0" err="1" smtClean="0">
                <a:solidFill>
                  <a:schemeClr val="bg1"/>
                </a:solidFill>
              </a:rPr>
              <a:t>Hemitragus</a:t>
            </a:r>
            <a:r>
              <a:rPr lang="fr-BE" altLang="fr-FR" b="1" i="1" dirty="0" smtClean="0">
                <a:solidFill>
                  <a:schemeClr val="bg1"/>
                </a:solidFill>
              </a:rPr>
              <a:t> </a:t>
            </a:r>
            <a:r>
              <a:rPr lang="fr-BE" altLang="fr-FR" b="1" i="1" dirty="0" err="1" smtClean="0">
                <a:solidFill>
                  <a:schemeClr val="bg1"/>
                </a:solidFill>
              </a:rPr>
              <a:t>jemlahicus</a:t>
            </a:r>
            <a:r>
              <a:rPr lang="fr-BE" altLang="fr-FR" b="1" dirty="0" smtClean="0">
                <a:solidFill>
                  <a:schemeClr val="bg1"/>
                </a:solidFill>
              </a:rPr>
              <a:t>) ou </a:t>
            </a:r>
            <a:r>
              <a:rPr lang="fr-BE" altLang="fr-FR" sz="4000" b="1" dirty="0" err="1" smtClean="0">
                <a:solidFill>
                  <a:schemeClr val="bg1"/>
                </a:solidFill>
              </a:rPr>
              <a:t>TAHR</a:t>
            </a:r>
            <a:r>
              <a:rPr lang="fr-BE" altLang="fr-FR" b="1" dirty="0" smtClean="0">
                <a:solidFill>
                  <a:schemeClr val="bg1"/>
                </a:solidFill>
              </a:rPr>
              <a:t> commun est un grand ongulé apparenté à la chèvre sauvage et le seul membre existant du genre </a:t>
            </a:r>
            <a:r>
              <a:rPr lang="fr-BE" altLang="fr-FR" b="1" i="1" dirty="0" err="1" smtClean="0">
                <a:solidFill>
                  <a:schemeClr val="bg1"/>
                </a:solidFill>
              </a:rPr>
              <a:t>Hemitragus</a:t>
            </a:r>
            <a:r>
              <a:rPr lang="fr-BE" altLang="fr-FR" b="1" dirty="0" smtClean="0">
                <a:solidFill>
                  <a:schemeClr val="bg1"/>
                </a:solidFill>
              </a:rPr>
              <a:t>.</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Le </a:t>
            </a:r>
            <a:r>
              <a:rPr lang="fr-BE" altLang="fr-FR" b="1" dirty="0" err="1" smtClean="0">
                <a:solidFill>
                  <a:schemeClr val="bg1"/>
                </a:solidFill>
              </a:rPr>
              <a:t>jharal</a:t>
            </a:r>
            <a:r>
              <a:rPr lang="fr-BE" altLang="fr-FR" b="1" dirty="0" smtClean="0">
                <a:solidFill>
                  <a:schemeClr val="bg1"/>
                </a:solidFill>
              </a:rPr>
              <a:t> est originaire des Himalaya dans le sud du Tibet, le nord de l’Inde, et au Népal.</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1231" y="515949"/>
            <a:ext cx="8158162" cy="65277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body" idx="4294967295"/>
          </p:nvPr>
        </p:nvSpPr>
        <p:spPr>
          <a:xfrm>
            <a:off x="504825" y="1641929"/>
            <a:ext cx="9070975" cy="4275816"/>
          </a:xfrm>
        </p:spPr>
        <p:txBody>
          <a:bodyPr anchor="ctr">
            <a:spAutoFit/>
          </a:bodyPr>
          <a:lstStyle/>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 mot “</a:t>
            </a:r>
            <a:r>
              <a:rPr lang="fr-BE" altLang="fr-FR" b="1" dirty="0" err="1">
                <a:solidFill>
                  <a:schemeClr val="bg1"/>
                </a:solidFill>
              </a:rPr>
              <a:t>tahr</a:t>
            </a:r>
            <a:r>
              <a:rPr lang="fr-BE" altLang="fr-FR" b="1" dirty="0">
                <a:solidFill>
                  <a:schemeClr val="bg1"/>
                </a:solidFill>
              </a:rPr>
              <a:t>” vient de la langue népalaise et a été utilisé la première fois en anglais en 1835.</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Les </a:t>
            </a:r>
            <a:r>
              <a:rPr lang="fr-BE" altLang="fr-FR" b="1" dirty="0" err="1">
                <a:solidFill>
                  <a:schemeClr val="bg1"/>
                </a:solidFill>
              </a:rPr>
              <a:t>tahrs</a:t>
            </a:r>
            <a:r>
              <a:rPr lang="fr-BE" altLang="fr-FR" b="1" dirty="0">
                <a:solidFill>
                  <a:schemeClr val="bg1"/>
                </a:solidFill>
              </a:rPr>
              <a:t> appartiennent à l’ordre des artiodactyles, qui désigne une branche de mammifères ongulés.</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Proches parents du </a:t>
            </a:r>
            <a:r>
              <a:rPr lang="fr-BE" altLang="fr-FR" b="1" dirty="0" err="1">
                <a:solidFill>
                  <a:schemeClr val="bg1"/>
                </a:solidFill>
              </a:rPr>
              <a:t>jharal</a:t>
            </a:r>
            <a:r>
              <a:rPr lang="fr-BE" altLang="fr-FR" b="1" dirty="0">
                <a:solidFill>
                  <a:schemeClr val="bg1"/>
                </a:solidFill>
              </a:rPr>
              <a:t> également associé aux </a:t>
            </a:r>
            <a:r>
              <a:rPr lang="fr-BE" altLang="fr-FR" b="1" i="1" dirty="0" err="1">
                <a:solidFill>
                  <a:schemeClr val="bg1"/>
                </a:solidFill>
              </a:rPr>
              <a:t>Caprinae</a:t>
            </a:r>
            <a:r>
              <a:rPr lang="fr-BE" altLang="fr-FR" b="1" dirty="0">
                <a:solidFill>
                  <a:schemeClr val="bg1"/>
                </a:solidFill>
              </a:rPr>
              <a:t>, sous-famille comprenant les moutons et les chèvres.</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1040"/>
            <a:ext cx="10080625" cy="7610715"/>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p:cNvSpPr txBox="1">
            <a:spLocks noChangeArrowheads="1"/>
          </p:cNvSpPr>
          <p:nvPr/>
        </p:nvSpPr>
        <p:spPr bwMode="auto">
          <a:xfrm>
            <a:off x="55563" y="228600"/>
            <a:ext cx="9070975" cy="1262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fr-CA" altLang="fr-FR"/>
          </a:p>
        </p:txBody>
      </p:sp>
      <p:sp>
        <p:nvSpPr>
          <p:cNvPr id="16387" name="Text Box 4"/>
          <p:cNvSpPr txBox="1">
            <a:spLocks noChangeArrowheads="1"/>
          </p:cNvSpPr>
          <p:nvPr/>
        </p:nvSpPr>
        <p:spPr bwMode="auto">
          <a:xfrm>
            <a:off x="936625" y="1427213"/>
            <a:ext cx="8207375" cy="47052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73224" rIns="90000" bIns="45000" anchor="ctr">
            <a:spAutoFit/>
          </a:bodyPr>
          <a:lstStyle>
            <a:lvl1pPr>
              <a:lnSpc>
                <a:spcPct val="93000"/>
              </a:lnSpc>
              <a:spcAft>
                <a:spcPts val="1413"/>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Microsoft YaHei" panose="020B0503020204020204" pitchFamily="34" charset="-122"/>
              </a:defRPr>
            </a:lvl9pPr>
          </a:lstStyle>
          <a:p>
            <a:pPr eaLnBrk="1">
              <a:lnSpc>
                <a:spcPct val="100000"/>
              </a:lnSpc>
              <a:spcAft>
                <a:spcPts val="1200"/>
              </a:spcAft>
              <a:buClr>
                <a:srgbClr val="FFFFFF"/>
              </a:buClr>
              <a:buSzPct val="45000"/>
              <a:buFont typeface="Wingdings" panose="05000000000000000000" pitchFamily="2" charset="2"/>
              <a:buNone/>
            </a:pPr>
            <a:r>
              <a:rPr lang="fr-BE" altLang="fr-FR" b="1" dirty="0">
                <a:solidFill>
                  <a:schemeClr val="bg1"/>
                </a:solidFill>
                <a:latin typeface="+mn-lt"/>
                <a:ea typeface="+mn-ea"/>
              </a:rPr>
              <a:t>Le </a:t>
            </a:r>
            <a:r>
              <a:rPr lang="fr-BE" altLang="fr-FR" b="1" dirty="0" err="1" smtClean="0">
                <a:solidFill>
                  <a:schemeClr val="bg1"/>
                </a:solidFill>
                <a:latin typeface="+mn-lt"/>
                <a:ea typeface="+mn-ea"/>
              </a:rPr>
              <a:t>jharal</a:t>
            </a:r>
            <a:r>
              <a:rPr lang="fr-BE" altLang="fr-FR" b="1" dirty="0" smtClean="0">
                <a:solidFill>
                  <a:schemeClr val="bg1"/>
                </a:solidFill>
                <a:latin typeface="+mn-lt"/>
                <a:ea typeface="+mn-ea"/>
              </a:rPr>
              <a:t> </a:t>
            </a:r>
            <a:r>
              <a:rPr lang="fr-BE" altLang="fr-FR" b="1" dirty="0">
                <a:solidFill>
                  <a:schemeClr val="bg1"/>
                </a:solidFill>
                <a:latin typeface="+mn-lt"/>
                <a:ea typeface="+mn-ea"/>
              </a:rPr>
              <a:t>est présent comme une espèce exotique en Nouvelle-Zélande, dans certaines parties de l’Amérique du Sud, d’Afrique du Sud, et du sud-ouest des États-Unis.</a:t>
            </a:r>
          </a:p>
          <a:p>
            <a:pPr eaLnBrk="1">
              <a:lnSpc>
                <a:spcPct val="100000"/>
              </a:lnSpc>
              <a:spcAft>
                <a:spcPts val="1200"/>
              </a:spcAft>
              <a:buClr>
                <a:srgbClr val="FFFFFF"/>
              </a:buClr>
              <a:buSzPct val="45000"/>
              <a:buFont typeface="Wingdings" panose="05000000000000000000" pitchFamily="2" charset="2"/>
              <a:buNone/>
            </a:pPr>
            <a:r>
              <a:rPr lang="fr-BE" altLang="fr-FR" b="1" dirty="0" smtClean="0">
                <a:solidFill>
                  <a:schemeClr val="bg1"/>
                </a:solidFill>
                <a:latin typeface="+mn-lt"/>
                <a:ea typeface="+mn-ea"/>
              </a:rPr>
              <a:t>Des </a:t>
            </a:r>
            <a:r>
              <a:rPr lang="fr-BE" altLang="fr-FR" b="1" dirty="0">
                <a:solidFill>
                  <a:schemeClr val="bg1"/>
                </a:solidFill>
                <a:latin typeface="+mn-lt"/>
                <a:ea typeface="+mn-ea"/>
              </a:rPr>
              <a:t>efforts déployés dans chacune de ces régions sont faits pour contrôler la population de </a:t>
            </a:r>
            <a:r>
              <a:rPr lang="fr-BE" altLang="fr-FR" b="1" dirty="0" err="1" smtClean="0">
                <a:solidFill>
                  <a:schemeClr val="bg1"/>
                </a:solidFill>
                <a:latin typeface="+mn-lt"/>
                <a:ea typeface="+mn-ea"/>
              </a:rPr>
              <a:t>jharal</a:t>
            </a:r>
            <a:r>
              <a:rPr lang="fr-BE" altLang="fr-FR" b="1" dirty="0" smtClean="0">
                <a:solidFill>
                  <a:schemeClr val="bg1"/>
                </a:solidFill>
                <a:latin typeface="+mn-lt"/>
                <a:ea typeface="+mn-ea"/>
              </a:rPr>
              <a:t> </a:t>
            </a:r>
            <a:r>
              <a:rPr lang="fr-BE" altLang="fr-FR" b="1" dirty="0">
                <a:solidFill>
                  <a:schemeClr val="bg1"/>
                </a:solidFill>
                <a:latin typeface="+mn-lt"/>
                <a:ea typeface="+mn-ea"/>
              </a:rPr>
              <a:t>et à réduire son impact sur l’écosystème indigène.</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75834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body" idx="4294967295"/>
          </p:nvPr>
        </p:nvSpPr>
        <p:spPr>
          <a:xfrm>
            <a:off x="576262" y="410823"/>
            <a:ext cx="8928100" cy="6738029"/>
          </a:xfrm>
        </p:spPr>
        <p:txBody>
          <a:bodyPr anchor="ctr">
            <a:spAutoFit/>
          </a:bodyPr>
          <a:lstStyle/>
          <a:p>
            <a:pPr marL="0" indent="0" eaLnBrk="1">
              <a:lnSpc>
                <a:spcPct val="100000"/>
              </a:lnSpc>
              <a:spcAft>
                <a:spcPts val="1200"/>
              </a:spcAft>
              <a:buClr>
                <a:srgbClr val="FFFFFF"/>
              </a:buClr>
              <a:buSzPct val="450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 </a:t>
            </a:r>
            <a:r>
              <a:rPr lang="fr-BE" altLang="fr-FR" b="1" dirty="0" err="1" smtClean="0">
                <a:solidFill>
                  <a:schemeClr val="bg1"/>
                </a:solidFill>
              </a:rPr>
              <a:t>jharal</a:t>
            </a:r>
            <a:r>
              <a:rPr lang="fr-BE" altLang="fr-FR" b="1" dirty="0" smtClean="0">
                <a:solidFill>
                  <a:schemeClr val="bg1"/>
                </a:solidFill>
              </a:rPr>
              <a:t> </a:t>
            </a:r>
            <a:r>
              <a:rPr lang="fr-BE" altLang="fr-FR" b="1" dirty="0">
                <a:solidFill>
                  <a:schemeClr val="bg1"/>
                </a:solidFill>
              </a:rPr>
              <a:t>a une petite tête, de petites oreilles pointues, de grands yeux, et des cornes qui varient entre les mâles et les femelles. Leurs cornes atteignent une longueur maximale de 46 centimètres (18 po).</a:t>
            </a:r>
          </a:p>
          <a:p>
            <a:pPr marL="0" indent="0" eaLnBrk="1">
              <a:lnSpc>
                <a:spcPct val="100000"/>
              </a:lnSpc>
              <a:spcAft>
                <a:spcPts val="1200"/>
              </a:spcAft>
              <a:buClr>
                <a:srgbClr val="FFFFFF"/>
              </a:buClr>
              <a:buSzPct val="450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Les </a:t>
            </a:r>
            <a:r>
              <a:rPr lang="fr-BE" altLang="fr-FR" b="1" dirty="0" err="1" smtClean="0">
                <a:solidFill>
                  <a:schemeClr val="bg1"/>
                </a:solidFill>
              </a:rPr>
              <a:t>tahrs</a:t>
            </a:r>
            <a:r>
              <a:rPr lang="fr-BE" altLang="fr-FR" b="1" dirty="0" smtClean="0">
                <a:solidFill>
                  <a:schemeClr val="bg1"/>
                </a:solidFill>
              </a:rPr>
              <a:t> </a:t>
            </a:r>
            <a:r>
              <a:rPr lang="fr-BE" altLang="fr-FR" b="1" dirty="0">
                <a:solidFill>
                  <a:schemeClr val="bg1"/>
                </a:solidFill>
              </a:rPr>
              <a:t>de l’Himalaya présentent un dimorphisme sexuel, les femelles étant plus petites en poids et en taille et ayant de plus petites cornes.</a:t>
            </a:r>
          </a:p>
          <a:p>
            <a:pPr marL="0" indent="0" eaLnBrk="1">
              <a:lnSpc>
                <a:spcPct val="100000"/>
              </a:lnSpc>
              <a:spcAft>
                <a:spcPts val="1200"/>
              </a:spcAft>
              <a:buClr>
                <a:srgbClr val="FFFFFF"/>
              </a:buClr>
              <a:buSzPct val="450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La corne est courbée vers l’arrière pour éviter des blessures au cours de la saison des amours quand un coup de tête est un rituel d’accouplement.</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400"/>
            <a:ext cx="10080625" cy="75834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body" idx="4294967295"/>
          </p:nvPr>
        </p:nvSpPr>
        <p:spPr>
          <a:xfrm>
            <a:off x="539750" y="487767"/>
            <a:ext cx="9001125" cy="6584140"/>
          </a:xfrm>
        </p:spPr>
        <p:txBody>
          <a:bodyPr anchor="ctr">
            <a:spAutoFit/>
          </a:bodyPr>
          <a:lstStyle/>
          <a:p>
            <a:pPr marL="0" indent="0" eaLnBrk="1">
              <a:lnSpc>
                <a:spcPct val="100000"/>
              </a:lnSpc>
              <a:spcAft>
                <a:spcPts val="1200"/>
              </a:spcAft>
              <a:buClr>
                <a:srgbClr val="FFFFFF"/>
              </a:buClr>
              <a:buSzPct val="45000"/>
              <a:buFont typeface="Times New Roman" panose="02020603050405020304"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 </a:t>
            </a:r>
            <a:r>
              <a:rPr lang="fr-BE" altLang="fr-FR" b="1" dirty="0" err="1" smtClean="0">
                <a:solidFill>
                  <a:schemeClr val="bg1"/>
                </a:solidFill>
              </a:rPr>
              <a:t>tahr</a:t>
            </a:r>
            <a:r>
              <a:rPr lang="fr-BE" altLang="fr-FR" b="1" dirty="0" smtClean="0">
                <a:solidFill>
                  <a:schemeClr val="bg1"/>
                </a:solidFill>
              </a:rPr>
              <a:t> </a:t>
            </a:r>
            <a:r>
              <a:rPr lang="fr-BE" altLang="fr-FR" b="1" dirty="0">
                <a:solidFill>
                  <a:schemeClr val="bg1"/>
                </a:solidFill>
              </a:rPr>
              <a:t>mâle pèse en moyenne 73 kg avec des femelles de 36 kg environ et elles sont plus petites que le mâle. Le pelage des </a:t>
            </a:r>
            <a:r>
              <a:rPr lang="fr-BE" altLang="fr-FR" b="1" dirty="0" err="1">
                <a:solidFill>
                  <a:schemeClr val="bg1"/>
                </a:solidFill>
              </a:rPr>
              <a:t>tahrs</a:t>
            </a:r>
            <a:r>
              <a:rPr lang="fr-BE" altLang="fr-FR" b="1" dirty="0">
                <a:solidFill>
                  <a:schemeClr val="bg1"/>
                </a:solidFill>
              </a:rPr>
              <a:t> est bien adapté au rude climat de l’Himalaya. Ils arborent un épais manteau de laine rougeâtre, avec une sous-couche épaisse, </a:t>
            </a:r>
            <a:r>
              <a:rPr lang="fr-BE" altLang="fr-FR" b="1" dirty="0" smtClean="0">
                <a:solidFill>
                  <a:schemeClr val="bg1"/>
                </a:solidFill>
              </a:rPr>
              <a:t>révélant </a:t>
            </a:r>
            <a:r>
              <a:rPr lang="fr-BE" altLang="fr-FR" b="1" dirty="0">
                <a:solidFill>
                  <a:schemeClr val="bg1"/>
                </a:solidFill>
              </a:rPr>
              <a:t>les conditions de leur habitat.</a:t>
            </a:r>
          </a:p>
          <a:p>
            <a:pPr marL="0" indent="0" eaLnBrk="1">
              <a:lnSpc>
                <a:spcPct val="100000"/>
              </a:lnSpc>
              <a:spcAft>
                <a:spcPts val="1200"/>
              </a:spcAft>
              <a:buClr>
                <a:srgbClr val="FFFFFF"/>
              </a:buClr>
              <a:buSzPct val="45000"/>
              <a:buFont typeface="Times New Roman" panose="02020603050405020304"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Leur pelage devient plus mince avec la fin de l’hiver et prend une couleur plus claire. Cette effusion est probablement une adaptation qui permet à la température interne du corps de s’ajuster aux températures rudes des montagnes de l’Himalaya.</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70721" y="462449"/>
            <a:ext cx="5539183" cy="663477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4294967295"/>
          </p:nvPr>
        </p:nvSpPr>
        <p:spPr>
          <a:xfrm>
            <a:off x="809625" y="1395708"/>
            <a:ext cx="8461375" cy="4768259"/>
          </a:xfrm>
        </p:spPr>
        <p:txBody>
          <a:bodyPr anchor="ctr">
            <a:spAutoFit/>
          </a:bodyPr>
          <a:lstStyle/>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En tant que membre du groupe des mammifères ongulés, la </a:t>
            </a:r>
            <a:r>
              <a:rPr lang="fr-BE" altLang="fr-FR" b="1" dirty="0" err="1" smtClean="0">
                <a:solidFill>
                  <a:schemeClr val="bg1"/>
                </a:solidFill>
              </a:rPr>
              <a:t>jharal</a:t>
            </a:r>
            <a:r>
              <a:rPr lang="fr-BE" altLang="fr-FR" b="1" dirty="0" smtClean="0">
                <a:solidFill>
                  <a:schemeClr val="bg1"/>
                </a:solidFill>
              </a:rPr>
              <a:t> </a:t>
            </a:r>
            <a:r>
              <a:rPr lang="fr-BE" altLang="fr-FR" b="1" dirty="0">
                <a:solidFill>
                  <a:schemeClr val="bg1"/>
                </a:solidFill>
              </a:rPr>
              <a:t>possède un nombre pair de doigts.</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Ils ont </a:t>
            </a:r>
            <a:r>
              <a:rPr lang="fr-BE" altLang="fr-FR" b="1" dirty="0" smtClean="0">
                <a:solidFill>
                  <a:schemeClr val="bg1"/>
                </a:solidFill>
              </a:rPr>
              <a:t>acquis </a:t>
            </a:r>
            <a:r>
              <a:rPr lang="fr-BE" altLang="fr-FR" b="1" dirty="0">
                <a:solidFill>
                  <a:schemeClr val="bg1"/>
                </a:solidFill>
              </a:rPr>
              <a:t>la capacité unique de s’agripper aux surfaces lisses et rugueuses qui sont typiques du terrain de la région montagneuse sur lequel ils résident.</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Cette caractéristique contribue également</a:t>
            </a:r>
            <a:br>
              <a:rPr lang="fr-BE" altLang="fr-FR" b="1" dirty="0">
                <a:solidFill>
                  <a:schemeClr val="bg1"/>
                </a:solidFill>
              </a:rPr>
            </a:br>
            <a:r>
              <a:rPr lang="fr-BE" altLang="fr-FR" b="1" dirty="0">
                <a:solidFill>
                  <a:schemeClr val="bg1"/>
                </a:solidFill>
              </a:rPr>
              <a:t>à leur mobilité.</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2271" y="362554"/>
            <a:ext cx="4536082" cy="68345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body" idx="4294967295"/>
          </p:nvPr>
        </p:nvSpPr>
        <p:spPr>
          <a:xfrm>
            <a:off x="1080312" y="1226431"/>
            <a:ext cx="7920000" cy="5106813"/>
          </a:xfrm>
        </p:spPr>
        <p:txBody>
          <a:bodyPr wrap="square" anchor="ctr">
            <a:spAutoFit/>
          </a:bodyPr>
          <a:lstStyle/>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Les sabots des </a:t>
            </a:r>
            <a:r>
              <a:rPr lang="fr-BE" altLang="fr-FR" b="1" dirty="0" err="1" smtClean="0">
                <a:solidFill>
                  <a:schemeClr val="bg1"/>
                </a:solidFill>
              </a:rPr>
              <a:t>tahrs</a:t>
            </a:r>
            <a:r>
              <a:rPr lang="fr-BE" altLang="fr-FR" b="1" dirty="0" smtClean="0">
                <a:solidFill>
                  <a:schemeClr val="bg1"/>
                </a:solidFill>
              </a:rPr>
              <a:t> </a:t>
            </a:r>
            <a:r>
              <a:rPr lang="fr-BE" altLang="fr-FR" b="1" dirty="0">
                <a:solidFill>
                  <a:schemeClr val="bg1"/>
                </a:solidFill>
              </a:rPr>
              <a:t>ont un noyau caoutchouteux qui </a:t>
            </a:r>
            <a:r>
              <a:rPr lang="fr-BE" altLang="fr-FR" b="1" dirty="0" smtClean="0">
                <a:solidFill>
                  <a:schemeClr val="bg1"/>
                </a:solidFill>
              </a:rPr>
              <a:t>assure </a:t>
            </a:r>
            <a:r>
              <a:rPr lang="fr-BE" altLang="fr-FR" b="1" dirty="0">
                <a:solidFill>
                  <a:schemeClr val="bg1"/>
                </a:solidFill>
              </a:rPr>
              <a:t>une </a:t>
            </a:r>
            <a:r>
              <a:rPr lang="fr-BE" altLang="fr-FR" b="1" dirty="0" smtClean="0">
                <a:solidFill>
                  <a:schemeClr val="bg1"/>
                </a:solidFill>
              </a:rPr>
              <a:t>bonne adhésion </a:t>
            </a:r>
            <a:r>
              <a:rPr lang="fr-BE" altLang="fr-FR" b="1" dirty="0">
                <a:solidFill>
                  <a:schemeClr val="bg1"/>
                </a:solidFill>
              </a:rPr>
              <a:t>sur les roches lisses alors que la kératine sur le bord </a:t>
            </a:r>
            <a:r>
              <a:rPr lang="fr-BE" altLang="fr-FR" b="1" dirty="0" smtClean="0">
                <a:solidFill>
                  <a:schemeClr val="bg1"/>
                </a:solidFill>
              </a:rPr>
              <a:t>des </a:t>
            </a:r>
            <a:r>
              <a:rPr lang="fr-BE" altLang="fr-FR" b="1" dirty="0">
                <a:solidFill>
                  <a:schemeClr val="bg1"/>
                </a:solidFill>
              </a:rPr>
              <a:t>sabots </a:t>
            </a:r>
            <a:r>
              <a:rPr lang="fr-BE" altLang="fr-FR" b="1" dirty="0" smtClean="0">
                <a:solidFill>
                  <a:schemeClr val="bg1"/>
                </a:solidFill>
              </a:rPr>
              <a:t>leur accorde </a:t>
            </a:r>
            <a:r>
              <a:rPr lang="fr-BE" altLang="fr-FR" b="1" dirty="0">
                <a:solidFill>
                  <a:schemeClr val="bg1"/>
                </a:solidFill>
              </a:rPr>
              <a:t>une durabilité </a:t>
            </a:r>
            <a:r>
              <a:rPr lang="fr-BE" altLang="fr-FR" b="1" dirty="0" smtClean="0">
                <a:solidFill>
                  <a:schemeClr val="bg1"/>
                </a:solidFill>
              </a:rPr>
              <a:t>accrue, </a:t>
            </a:r>
            <a:r>
              <a:rPr lang="fr-BE" altLang="fr-FR" b="1" dirty="0">
                <a:solidFill>
                  <a:schemeClr val="bg1"/>
                </a:solidFill>
              </a:rPr>
              <a:t>ce qui est important pour </a:t>
            </a:r>
            <a:r>
              <a:rPr lang="fr-BE" altLang="fr-FR" b="1" dirty="0" smtClean="0">
                <a:solidFill>
                  <a:schemeClr val="bg1"/>
                </a:solidFill>
              </a:rPr>
              <a:t>circuler sur </a:t>
            </a:r>
            <a:r>
              <a:rPr lang="fr-BE" altLang="fr-FR" b="1" dirty="0">
                <a:solidFill>
                  <a:schemeClr val="bg1"/>
                </a:solidFill>
              </a:rPr>
              <a:t>le sol rocailleux.</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Cette adaptation permet des manœuvres confiantes et rapides sur le terrain.</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3">
            <a:extLst>
              <a:ext uri="{28A0092B-C50C-407E-A947-70E740481C1C}">
                <a14:useLocalDpi xmlns:a14="http://schemas.microsoft.com/office/drawing/2010/main" val="0"/>
              </a:ext>
            </a:extLst>
          </a:blip>
          <a:srcRect r="10768"/>
          <a:stretch>
            <a:fillRect/>
          </a:stretch>
        </p:blipFill>
        <p:spPr bwMode="auto">
          <a:xfrm>
            <a:off x="0" y="0"/>
            <a:ext cx="10080625" cy="7559675"/>
          </a:xfrm>
          <a:prstGeom prst="rect">
            <a:avLst/>
          </a:prstGeom>
          <a:noFill/>
          <a:ln>
            <a:noFill/>
          </a:ln>
          <a:effectLst/>
          <a:extLst>
            <a:ext uri="{909E8E84-426E-40DD-AFC4-6F175D3DCCD1}">
              <a14:hiddenFill xmlns:a14="http://schemas.microsoft.com/office/drawing/2010/main">
                <a:blipFill dpi="0" rotWithShape="0">
                  <a:blip/>
                  <a:srcRect r="10768"/>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body" idx="4294967295"/>
          </p:nvPr>
        </p:nvSpPr>
        <p:spPr>
          <a:xfrm>
            <a:off x="828675" y="1795817"/>
            <a:ext cx="8423275" cy="3968040"/>
          </a:xfrm>
        </p:spPr>
        <p:txBody>
          <a:bodyPr anchor="ctr">
            <a:spAutoFit/>
          </a:bodyPr>
          <a:lstStyle/>
          <a:p>
            <a:pPr marL="0" indent="0" eaLnBrk="1">
              <a:lnSpc>
                <a:spcPct val="100000"/>
              </a:lnSpc>
              <a:spcAft>
                <a:spcPts val="1200"/>
              </a:spcAft>
              <a:buClr>
                <a:srgbClr val="FFFFFF"/>
              </a:buClr>
              <a:buSzPct val="450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Les </a:t>
            </a:r>
            <a:r>
              <a:rPr lang="fr-BE" altLang="fr-FR" b="1" dirty="0" err="1" smtClean="0">
                <a:solidFill>
                  <a:schemeClr val="bg1"/>
                </a:solidFill>
              </a:rPr>
              <a:t>tahrs</a:t>
            </a:r>
            <a:r>
              <a:rPr lang="fr-BE" altLang="fr-FR" b="1" dirty="0" smtClean="0">
                <a:solidFill>
                  <a:schemeClr val="bg1"/>
                </a:solidFill>
              </a:rPr>
              <a:t> </a:t>
            </a:r>
            <a:r>
              <a:rPr lang="fr-BE" altLang="fr-FR" b="1" dirty="0">
                <a:solidFill>
                  <a:schemeClr val="bg1"/>
                </a:solidFill>
              </a:rPr>
              <a:t>sont </a:t>
            </a:r>
            <a:r>
              <a:rPr lang="fr-BE" altLang="fr-FR" b="1" dirty="0" smtClean="0">
                <a:solidFill>
                  <a:schemeClr val="bg1"/>
                </a:solidFill>
              </a:rPr>
              <a:t>polygames </a:t>
            </a:r>
            <a:r>
              <a:rPr lang="fr-BE" altLang="fr-FR" b="1" dirty="0">
                <a:solidFill>
                  <a:schemeClr val="bg1"/>
                </a:solidFill>
              </a:rPr>
              <a:t>et sont </a:t>
            </a:r>
            <a:r>
              <a:rPr lang="fr-BE" altLang="fr-FR" b="1" dirty="0" smtClean="0">
                <a:solidFill>
                  <a:schemeClr val="bg1"/>
                </a:solidFill>
              </a:rPr>
              <a:t>soumis</a:t>
            </a:r>
            <a:br>
              <a:rPr lang="fr-BE" altLang="fr-FR" b="1" dirty="0" smtClean="0">
                <a:solidFill>
                  <a:schemeClr val="bg1"/>
                </a:solidFill>
              </a:rPr>
            </a:br>
            <a:r>
              <a:rPr lang="fr-BE" altLang="fr-FR" b="1" dirty="0" smtClean="0">
                <a:solidFill>
                  <a:schemeClr val="bg1"/>
                </a:solidFill>
              </a:rPr>
              <a:t>à </a:t>
            </a:r>
            <a:r>
              <a:rPr lang="fr-BE" altLang="fr-FR" b="1" dirty="0">
                <a:solidFill>
                  <a:schemeClr val="bg1"/>
                </a:solidFill>
              </a:rPr>
              <a:t>une forte concurrence pour l’accès aux femelles. Les jeunes mâles reproducteurs errent et se reproduisent de façon </a:t>
            </a:r>
            <a:r>
              <a:rPr lang="fr-BE" altLang="fr-FR" b="1" dirty="0" smtClean="0">
                <a:solidFill>
                  <a:schemeClr val="bg1"/>
                </a:solidFill>
              </a:rPr>
              <a:t>opportuniste, lorsque </a:t>
            </a:r>
            <a:r>
              <a:rPr lang="fr-BE" altLang="fr-FR" b="1" dirty="0">
                <a:solidFill>
                  <a:schemeClr val="bg1"/>
                </a:solidFill>
              </a:rPr>
              <a:t>les plus gros mâles ne sont pas </a:t>
            </a:r>
            <a:r>
              <a:rPr lang="fr-BE" altLang="fr-FR" b="1" dirty="0" smtClean="0">
                <a:solidFill>
                  <a:schemeClr val="bg1"/>
                </a:solidFill>
              </a:rPr>
              <a:t>présents, </a:t>
            </a:r>
            <a:r>
              <a:rPr lang="fr-BE" altLang="fr-FR" b="1" dirty="0">
                <a:solidFill>
                  <a:schemeClr val="bg1"/>
                </a:solidFill>
              </a:rPr>
              <a:t>tandis que les mâles </a:t>
            </a:r>
            <a:r>
              <a:rPr lang="fr-BE" altLang="fr-FR" b="1" dirty="0" smtClean="0">
                <a:solidFill>
                  <a:schemeClr val="bg1"/>
                </a:solidFill>
              </a:rPr>
              <a:t>âgés de </a:t>
            </a:r>
            <a:r>
              <a:rPr lang="fr-BE" altLang="fr-FR" b="1" dirty="0">
                <a:solidFill>
                  <a:schemeClr val="bg1"/>
                </a:solidFill>
              </a:rPr>
              <a:t>plus de quatre </a:t>
            </a:r>
            <a:r>
              <a:rPr lang="fr-BE" altLang="fr-FR" b="1" dirty="0" smtClean="0">
                <a:solidFill>
                  <a:schemeClr val="bg1"/>
                </a:solidFill>
              </a:rPr>
              <a:t>ans </a:t>
            </a:r>
            <a:r>
              <a:rPr lang="fr-BE" altLang="fr-FR" b="1" dirty="0">
                <a:solidFill>
                  <a:schemeClr val="bg1"/>
                </a:solidFill>
              </a:rPr>
              <a:t>participeront à un comportement rituel de combat. </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23963" y="631599"/>
            <a:ext cx="7632699" cy="62964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body" idx="4294967295"/>
          </p:nvPr>
        </p:nvSpPr>
        <p:spPr>
          <a:xfrm>
            <a:off x="720118" y="657044"/>
            <a:ext cx="8640389" cy="6245586"/>
          </a:xfrm>
        </p:spPr>
        <p:txBody>
          <a:bodyPr>
            <a:spAutoFit/>
          </a:bodyPr>
          <a:lstStyle/>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Pendant la saison des amours, les mâles reproducteurs perdent beaucoup de leurs réserves de graisse, alors que les femelles et les mâles non reproducteurs ne le font pas, ce qui indique le coût important de ces comportements. </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Les femelles ont une période de gestation de 180 à 242 jours, le plus souvent avec une mise bas de seulement un rejeton.</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Cela indique que la sélection sexuelle peut être extrêmement importante pour le choix des mâles.</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10080000" cy="7561204"/>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body" idx="4294967295"/>
          </p:nvPr>
        </p:nvSpPr>
        <p:spPr>
          <a:xfrm>
            <a:off x="594312" y="1149487"/>
            <a:ext cx="8892000" cy="5260701"/>
          </a:xfrm>
        </p:spPr>
        <p:txBody>
          <a:bodyPr>
            <a:spAutoFit/>
          </a:bodyPr>
          <a:lstStyle/>
          <a:p>
            <a:pPr marL="0" indent="0" eaLnBrk="1">
              <a:lnSpc>
                <a:spcPct val="100000"/>
              </a:lnSpc>
              <a:spcAft>
                <a:spcPts val="1200"/>
              </a:spcAft>
              <a:buClr>
                <a:srgbClr val="FFFFFF"/>
              </a:buClr>
              <a:buSzPct val="450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Le régime herbivore des </a:t>
            </a:r>
            <a:r>
              <a:rPr lang="fr-BE" altLang="fr-FR" b="1" dirty="0" err="1">
                <a:solidFill>
                  <a:schemeClr val="bg1"/>
                </a:solidFill>
              </a:rPr>
              <a:t>tahrs</a:t>
            </a:r>
            <a:r>
              <a:rPr lang="fr-BE" altLang="fr-FR" b="1" dirty="0">
                <a:solidFill>
                  <a:schemeClr val="bg1"/>
                </a:solidFill>
              </a:rPr>
              <a:t> </a:t>
            </a:r>
            <a:r>
              <a:rPr lang="fr-BE" altLang="fr-FR" b="1" dirty="0" smtClean="0">
                <a:solidFill>
                  <a:schemeClr val="bg1"/>
                </a:solidFill>
              </a:rPr>
              <a:t>de l’Himalaya les oblige à </a:t>
            </a:r>
            <a:r>
              <a:rPr lang="fr-BE" altLang="fr-FR" b="1" dirty="0">
                <a:solidFill>
                  <a:schemeClr val="bg1"/>
                </a:solidFill>
              </a:rPr>
              <a:t>passer la plupart de leur temps à paître </a:t>
            </a:r>
            <a:r>
              <a:rPr lang="fr-BE" altLang="fr-FR" b="1" dirty="0" smtClean="0">
                <a:solidFill>
                  <a:schemeClr val="bg1"/>
                </a:solidFill>
              </a:rPr>
              <a:t>à même </a:t>
            </a:r>
            <a:r>
              <a:rPr lang="fr-BE" altLang="fr-FR" b="1" dirty="0">
                <a:solidFill>
                  <a:schemeClr val="bg1"/>
                </a:solidFill>
              </a:rPr>
              <a:t>les herbes et </a:t>
            </a:r>
            <a:r>
              <a:rPr lang="fr-BE" altLang="fr-FR" b="1" dirty="0" smtClean="0">
                <a:solidFill>
                  <a:schemeClr val="bg1"/>
                </a:solidFill>
              </a:rPr>
              <a:t>les </a:t>
            </a:r>
            <a:r>
              <a:rPr lang="fr-BE" altLang="fr-FR" b="1" dirty="0">
                <a:solidFill>
                  <a:schemeClr val="bg1"/>
                </a:solidFill>
              </a:rPr>
              <a:t>feuilles et des fruits</a:t>
            </a:r>
            <a:r>
              <a:rPr lang="fr-BE" altLang="fr-FR" b="1" dirty="0" smtClean="0">
                <a:solidFill>
                  <a:schemeClr val="bg1"/>
                </a:solidFill>
              </a:rPr>
              <a:t>.</a:t>
            </a:r>
          </a:p>
          <a:p>
            <a:pPr marL="0" indent="0" eaLnBrk="1">
              <a:lnSpc>
                <a:spcPct val="100000"/>
              </a:lnSpc>
              <a:spcAft>
                <a:spcPts val="1200"/>
              </a:spcAft>
              <a:buClr>
                <a:srgbClr val="FFFFFF"/>
              </a:buClr>
              <a:buSzPct val="450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Leurs </a:t>
            </a:r>
            <a:r>
              <a:rPr lang="fr-BE" altLang="fr-FR" b="1" dirty="0">
                <a:solidFill>
                  <a:schemeClr val="bg1"/>
                </a:solidFill>
              </a:rPr>
              <a:t>jambes courtes leur permettent </a:t>
            </a:r>
            <a:r>
              <a:rPr lang="fr-BE" altLang="fr-FR" b="1" dirty="0" smtClean="0">
                <a:solidFill>
                  <a:schemeClr val="bg1"/>
                </a:solidFill>
              </a:rPr>
              <a:t>de garder l’équilibre </a:t>
            </a:r>
            <a:r>
              <a:rPr lang="fr-BE" altLang="fr-FR" b="1" dirty="0">
                <a:solidFill>
                  <a:schemeClr val="bg1"/>
                </a:solidFill>
              </a:rPr>
              <a:t>tout en atteignant les feuilles d’arbustes et de petits arbres</a:t>
            </a:r>
            <a:r>
              <a:rPr lang="fr-BE" altLang="fr-FR" b="1" dirty="0" smtClean="0">
                <a:solidFill>
                  <a:schemeClr val="bg1"/>
                </a:solidFill>
              </a:rPr>
              <a:t>.</a:t>
            </a:r>
          </a:p>
          <a:p>
            <a:pPr marL="0" indent="0" eaLnBrk="1">
              <a:lnSpc>
                <a:spcPct val="100000"/>
              </a:lnSpc>
              <a:spcAft>
                <a:spcPts val="1200"/>
              </a:spcAft>
              <a:buClr>
                <a:srgbClr val="FFFFFF"/>
              </a:buClr>
              <a:buSzPct val="450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Le </a:t>
            </a:r>
            <a:r>
              <a:rPr lang="fr-BE" altLang="fr-FR" b="1" dirty="0" err="1">
                <a:solidFill>
                  <a:schemeClr val="bg1"/>
                </a:solidFill>
              </a:rPr>
              <a:t>tahr</a:t>
            </a:r>
            <a:r>
              <a:rPr lang="fr-BE" altLang="fr-FR" b="1" dirty="0">
                <a:solidFill>
                  <a:schemeClr val="bg1"/>
                </a:solidFill>
              </a:rPr>
              <a:t> consomme </a:t>
            </a:r>
            <a:r>
              <a:rPr lang="fr-BE" altLang="fr-FR" b="1" dirty="0" smtClean="0">
                <a:solidFill>
                  <a:schemeClr val="bg1"/>
                </a:solidFill>
              </a:rPr>
              <a:t>plusieurs espèces </a:t>
            </a:r>
            <a:r>
              <a:rPr lang="fr-BE" altLang="fr-FR" b="1" dirty="0">
                <a:solidFill>
                  <a:schemeClr val="bg1"/>
                </a:solidFill>
              </a:rPr>
              <a:t>de plantes </a:t>
            </a:r>
            <a:r>
              <a:rPr lang="fr-BE" altLang="fr-FR" b="1" dirty="0" smtClean="0">
                <a:solidFill>
                  <a:schemeClr val="bg1"/>
                </a:solidFill>
              </a:rPr>
              <a:t>avec environ 75</a:t>
            </a:r>
            <a:r>
              <a:rPr lang="fr-BE" altLang="fr-FR" b="1" dirty="0">
                <a:solidFill>
                  <a:schemeClr val="bg1"/>
                </a:solidFill>
              </a:rPr>
              <a:t>% de </a:t>
            </a:r>
            <a:r>
              <a:rPr lang="fr-BE" altLang="fr-FR" b="1" dirty="0" smtClean="0">
                <a:solidFill>
                  <a:schemeClr val="bg1"/>
                </a:solidFill>
              </a:rPr>
              <a:t>son alimentation qui est composé d’herbes.</a:t>
            </a:r>
            <a:endParaRPr lang="fr-BE" altLang="fr-FR"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7559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body" idx="4294967295"/>
          </p:nvPr>
        </p:nvSpPr>
        <p:spPr>
          <a:xfrm>
            <a:off x="611944" y="1965095"/>
            <a:ext cx="8856736" cy="3629485"/>
          </a:xfrm>
        </p:spPr>
        <p:txBody>
          <a:bodyPr>
            <a:spAutoFit/>
          </a:bodyPr>
          <a:lstStyle/>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Les </a:t>
            </a:r>
            <a:r>
              <a:rPr lang="fr-BE" altLang="fr-FR" b="1" dirty="0" err="1" smtClean="0">
                <a:solidFill>
                  <a:schemeClr val="bg1"/>
                </a:solidFill>
              </a:rPr>
              <a:t>tahrs</a:t>
            </a:r>
            <a:r>
              <a:rPr lang="fr-BE" altLang="fr-FR" b="1" dirty="0" smtClean="0">
                <a:solidFill>
                  <a:schemeClr val="bg1"/>
                </a:solidFill>
              </a:rPr>
              <a:t>, </a:t>
            </a:r>
            <a:r>
              <a:rPr lang="fr-BE" altLang="fr-FR" b="1" dirty="0">
                <a:solidFill>
                  <a:schemeClr val="bg1"/>
                </a:solidFill>
              </a:rPr>
              <a:t>comme la plupart des membres de la famille des bovidés, sont des ruminants et </a:t>
            </a:r>
            <a:r>
              <a:rPr lang="fr-BE" altLang="fr-FR" b="1" dirty="0" smtClean="0">
                <a:solidFill>
                  <a:schemeClr val="bg1"/>
                </a:solidFill>
              </a:rPr>
              <a:t>ont un système digestif complexe.</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Un </a:t>
            </a:r>
            <a:r>
              <a:rPr lang="fr-BE" altLang="fr-FR" b="1" dirty="0">
                <a:solidFill>
                  <a:schemeClr val="bg1"/>
                </a:solidFill>
              </a:rPr>
              <a:t>estomac à chambres multiples permet </a:t>
            </a:r>
            <a:r>
              <a:rPr lang="fr-BE" altLang="fr-FR" b="1" dirty="0" smtClean="0">
                <a:solidFill>
                  <a:schemeClr val="bg1"/>
                </a:solidFill>
              </a:rPr>
              <a:t>de </a:t>
            </a:r>
            <a:r>
              <a:rPr lang="fr-BE" altLang="fr-FR" b="1" dirty="0">
                <a:solidFill>
                  <a:schemeClr val="bg1"/>
                </a:solidFill>
              </a:rPr>
              <a:t>régurgiter </a:t>
            </a:r>
            <a:r>
              <a:rPr lang="fr-BE" altLang="fr-FR" b="1" dirty="0" smtClean="0">
                <a:solidFill>
                  <a:schemeClr val="bg1"/>
                </a:solidFill>
              </a:rPr>
              <a:t>la </a:t>
            </a:r>
            <a:r>
              <a:rPr lang="fr-BE" altLang="fr-FR" b="1" dirty="0">
                <a:solidFill>
                  <a:schemeClr val="bg1"/>
                </a:solidFill>
              </a:rPr>
              <a:t>nourriture à plusieurs reprises, mâcher, et obtenir les nutriments des tissus végétaux autrement </a:t>
            </a:r>
            <a:r>
              <a:rPr lang="fr-BE" altLang="fr-FR" b="1" dirty="0" smtClean="0">
                <a:solidFill>
                  <a:schemeClr val="bg1"/>
                </a:solidFill>
              </a:rPr>
              <a:t>indigestes.</a:t>
            </a:r>
            <a:endParaRPr lang="fr-BE" altLang="fr-FR"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435" y="631666"/>
            <a:ext cx="7155754" cy="62963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3"/>
          <p:cNvSpPr txBox="1">
            <a:spLocks noChangeArrowheads="1"/>
          </p:cNvSpPr>
          <p:nvPr/>
        </p:nvSpPr>
        <p:spPr bwMode="auto">
          <a:xfrm>
            <a:off x="449771" y="657044"/>
            <a:ext cx="9181082" cy="62455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28224" rIns="0" bIns="0">
            <a:spAutoFit/>
          </a:bodyPr>
          <a:lstStyle>
            <a:lvl1pPr marL="431800" indent="-323850">
              <a:lnSpc>
                <a:spcPct val="93000"/>
              </a:lnSpc>
              <a:spcAft>
                <a:spcPts val="1413"/>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3200">
                <a:solidFill>
                  <a:srgbClr val="FFFFFF"/>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2800">
                <a:solidFill>
                  <a:srgbClr val="FFFFFF"/>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2400">
                <a:solidFill>
                  <a:srgbClr val="FFFFFF"/>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2000">
                <a:solidFill>
                  <a:srgbClr val="FFFFFF"/>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2000">
                <a:solidFill>
                  <a:srgbClr val="FFFFFF"/>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2000">
                <a:solidFill>
                  <a:srgbClr val="FFFFFF"/>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2000">
                <a:solidFill>
                  <a:srgbClr val="FFFFFF"/>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2000">
                <a:solidFill>
                  <a:srgbClr val="FFFFFF"/>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Lst>
              <a:defRPr sz="2000">
                <a:solidFill>
                  <a:srgbClr val="FFFFFF"/>
                </a:solidFill>
                <a:latin typeface="Arial" panose="020B0604020202020204" pitchFamily="34" charset="0"/>
                <a:ea typeface="Microsoft YaHei" panose="020B0503020204020204" pitchFamily="34" charset="-122"/>
              </a:defRPr>
            </a:lvl9pPr>
          </a:lstStyle>
          <a:p>
            <a:pPr marL="0" indent="0" eaLnBrk="1">
              <a:lnSpc>
                <a:spcPct val="100000"/>
              </a:lnSpc>
              <a:spcAft>
                <a:spcPts val="1200"/>
              </a:spcAft>
              <a:buClr>
                <a:srgbClr val="FFFFFF"/>
              </a:buClr>
              <a:buSzPct val="45000"/>
              <a:buFont typeface="Wingdings" panose="05000000000000000000" pitchFamily="2" charset="2"/>
              <a:buNone/>
            </a:pPr>
            <a:r>
              <a:rPr lang="fr-BE" altLang="fr-FR" b="1" dirty="0">
                <a:solidFill>
                  <a:schemeClr val="bg1"/>
                </a:solidFill>
                <a:latin typeface="+mn-lt"/>
                <a:ea typeface="+mn-ea"/>
              </a:rPr>
              <a:t>Le </a:t>
            </a:r>
            <a:r>
              <a:rPr lang="fr-BE" altLang="fr-FR" b="1" dirty="0" err="1" smtClean="0">
                <a:solidFill>
                  <a:schemeClr val="bg1"/>
                </a:solidFill>
                <a:latin typeface="+mn-lt"/>
                <a:ea typeface="+mn-ea"/>
              </a:rPr>
              <a:t>jharal</a:t>
            </a:r>
            <a:r>
              <a:rPr lang="fr-BE" altLang="fr-FR" b="1" dirty="0" smtClean="0">
                <a:solidFill>
                  <a:schemeClr val="bg1"/>
                </a:solidFill>
                <a:latin typeface="+mn-lt"/>
                <a:ea typeface="+mn-ea"/>
              </a:rPr>
              <a:t> </a:t>
            </a:r>
            <a:r>
              <a:rPr lang="fr-BE" altLang="fr-FR" b="1" dirty="0">
                <a:solidFill>
                  <a:schemeClr val="bg1"/>
                </a:solidFill>
                <a:latin typeface="+mn-lt"/>
                <a:ea typeface="+mn-ea"/>
              </a:rPr>
              <a:t>est adapté à la vie dans un climat froid avec un terrain rocheux, </a:t>
            </a:r>
            <a:r>
              <a:rPr lang="fr-BE" altLang="fr-FR" b="1" dirty="0" smtClean="0">
                <a:solidFill>
                  <a:schemeClr val="bg1"/>
                </a:solidFill>
                <a:latin typeface="+mn-lt"/>
                <a:ea typeface="+mn-ea"/>
              </a:rPr>
              <a:t>ce qui lui </a:t>
            </a:r>
            <a:r>
              <a:rPr lang="fr-BE" altLang="fr-FR" b="1" dirty="0">
                <a:solidFill>
                  <a:schemeClr val="bg1"/>
                </a:solidFill>
                <a:latin typeface="+mn-lt"/>
                <a:ea typeface="+mn-ea"/>
              </a:rPr>
              <a:t>permet </a:t>
            </a:r>
            <a:r>
              <a:rPr lang="fr-BE" altLang="fr-FR" b="1" dirty="0" smtClean="0">
                <a:solidFill>
                  <a:schemeClr val="bg1"/>
                </a:solidFill>
                <a:latin typeface="+mn-lt"/>
                <a:ea typeface="+mn-ea"/>
              </a:rPr>
              <a:t>de vivre dans </a:t>
            </a:r>
            <a:r>
              <a:rPr lang="fr-BE" altLang="fr-FR" b="1" dirty="0">
                <a:solidFill>
                  <a:schemeClr val="bg1"/>
                </a:solidFill>
                <a:latin typeface="+mn-lt"/>
                <a:ea typeface="+mn-ea"/>
              </a:rPr>
              <a:t>les zones montagneuses. Dans l’Himalaya, </a:t>
            </a:r>
            <a:r>
              <a:rPr lang="fr-BE" altLang="fr-FR" b="1" dirty="0" smtClean="0">
                <a:solidFill>
                  <a:schemeClr val="bg1"/>
                </a:solidFill>
                <a:latin typeface="+mn-lt"/>
                <a:ea typeface="+mn-ea"/>
              </a:rPr>
              <a:t>il </a:t>
            </a:r>
            <a:r>
              <a:rPr lang="fr-BE" altLang="fr-FR" b="1" dirty="0">
                <a:solidFill>
                  <a:schemeClr val="bg1"/>
                </a:solidFill>
                <a:latin typeface="+mn-lt"/>
                <a:ea typeface="+mn-ea"/>
              </a:rPr>
              <a:t>se </a:t>
            </a:r>
            <a:r>
              <a:rPr lang="fr-BE" altLang="fr-FR" b="1" dirty="0" smtClean="0">
                <a:solidFill>
                  <a:schemeClr val="bg1"/>
                </a:solidFill>
                <a:latin typeface="+mn-lt"/>
                <a:ea typeface="+mn-ea"/>
              </a:rPr>
              <a:t>trouve sur </a:t>
            </a:r>
            <a:r>
              <a:rPr lang="fr-BE" altLang="fr-FR" b="1" dirty="0">
                <a:solidFill>
                  <a:schemeClr val="bg1"/>
                </a:solidFill>
                <a:latin typeface="+mn-lt"/>
                <a:ea typeface="+mn-ea"/>
              </a:rPr>
              <a:t>des pentes allant de 2500 à 5000 </a:t>
            </a:r>
            <a:r>
              <a:rPr lang="fr-BE" altLang="fr-FR" b="1" dirty="0" smtClean="0">
                <a:solidFill>
                  <a:schemeClr val="bg1"/>
                </a:solidFill>
                <a:latin typeface="+mn-lt"/>
                <a:ea typeface="+mn-ea"/>
              </a:rPr>
              <a:t>mètres.</a:t>
            </a:r>
          </a:p>
          <a:p>
            <a:pPr marL="0" indent="0" eaLnBrk="1">
              <a:lnSpc>
                <a:spcPct val="100000"/>
              </a:lnSpc>
              <a:spcAft>
                <a:spcPts val="1200"/>
              </a:spcAft>
              <a:buClr>
                <a:srgbClr val="FFFFFF"/>
              </a:buClr>
              <a:buSzPct val="45000"/>
              <a:buFont typeface="Wingdings" panose="05000000000000000000" pitchFamily="2" charset="2"/>
              <a:buNone/>
            </a:pPr>
            <a:r>
              <a:rPr lang="fr-BE" altLang="fr-FR" b="1" dirty="0" smtClean="0">
                <a:solidFill>
                  <a:schemeClr val="bg1"/>
                </a:solidFill>
                <a:latin typeface="+mn-lt"/>
                <a:ea typeface="+mn-ea"/>
              </a:rPr>
              <a:t>Le </a:t>
            </a:r>
            <a:r>
              <a:rPr lang="fr-BE" altLang="fr-FR" b="1" dirty="0" err="1">
                <a:solidFill>
                  <a:schemeClr val="bg1"/>
                </a:solidFill>
                <a:latin typeface="+mn-lt"/>
                <a:ea typeface="+mn-ea"/>
              </a:rPr>
              <a:t>j</a:t>
            </a:r>
            <a:r>
              <a:rPr lang="fr-BE" altLang="fr-FR" b="1" dirty="0" err="1" smtClean="0">
                <a:solidFill>
                  <a:schemeClr val="bg1"/>
                </a:solidFill>
                <a:latin typeface="+mn-lt"/>
                <a:ea typeface="+mn-ea"/>
              </a:rPr>
              <a:t>haral</a:t>
            </a:r>
            <a:r>
              <a:rPr lang="fr-BE" altLang="fr-FR" b="1" dirty="0" smtClean="0">
                <a:solidFill>
                  <a:schemeClr val="bg1"/>
                </a:solidFill>
                <a:latin typeface="+mn-lt"/>
                <a:ea typeface="+mn-ea"/>
              </a:rPr>
              <a:t> </a:t>
            </a:r>
            <a:r>
              <a:rPr lang="fr-BE" altLang="fr-FR" b="1" dirty="0">
                <a:solidFill>
                  <a:schemeClr val="bg1"/>
                </a:solidFill>
                <a:latin typeface="+mn-lt"/>
                <a:ea typeface="+mn-ea"/>
              </a:rPr>
              <a:t>peut manger une grande variété de plantes. </a:t>
            </a:r>
            <a:r>
              <a:rPr lang="fr-BE" altLang="fr-FR" b="1" dirty="0" smtClean="0">
                <a:solidFill>
                  <a:schemeClr val="bg1"/>
                </a:solidFill>
                <a:latin typeface="+mn-lt"/>
                <a:ea typeface="+mn-ea"/>
              </a:rPr>
              <a:t>Il habite </a:t>
            </a:r>
            <a:r>
              <a:rPr lang="fr-BE" altLang="fr-FR" b="1" dirty="0">
                <a:solidFill>
                  <a:schemeClr val="bg1"/>
                </a:solidFill>
                <a:latin typeface="+mn-lt"/>
                <a:ea typeface="+mn-ea"/>
              </a:rPr>
              <a:t>le plus souvent dans des endroits où la végétation est </a:t>
            </a:r>
            <a:r>
              <a:rPr lang="fr-BE" altLang="fr-FR" b="1" dirty="0" smtClean="0">
                <a:solidFill>
                  <a:schemeClr val="bg1"/>
                </a:solidFill>
                <a:latin typeface="+mn-lt"/>
                <a:ea typeface="+mn-ea"/>
              </a:rPr>
              <a:t>accessible </a:t>
            </a:r>
            <a:r>
              <a:rPr lang="fr-BE" altLang="fr-FR" b="1" dirty="0">
                <a:solidFill>
                  <a:schemeClr val="bg1"/>
                </a:solidFill>
                <a:latin typeface="+mn-lt"/>
                <a:ea typeface="+mn-ea"/>
              </a:rPr>
              <a:t>pour </a:t>
            </a:r>
            <a:r>
              <a:rPr lang="fr-BE" altLang="fr-FR" b="1" dirty="0" smtClean="0">
                <a:solidFill>
                  <a:schemeClr val="bg1"/>
                </a:solidFill>
                <a:latin typeface="+mn-lt"/>
                <a:ea typeface="+mn-ea"/>
              </a:rPr>
              <a:t>le broutage </a:t>
            </a:r>
            <a:r>
              <a:rPr lang="fr-BE" altLang="fr-FR" b="1" dirty="0">
                <a:solidFill>
                  <a:schemeClr val="bg1"/>
                </a:solidFill>
                <a:latin typeface="+mn-lt"/>
                <a:ea typeface="+mn-ea"/>
              </a:rPr>
              <a:t>et le pâturage</a:t>
            </a:r>
            <a:r>
              <a:rPr lang="fr-BE" altLang="fr-FR" b="1" dirty="0" smtClean="0">
                <a:solidFill>
                  <a:schemeClr val="bg1"/>
                </a:solidFill>
                <a:latin typeface="+mn-lt"/>
                <a:ea typeface="+mn-ea"/>
              </a:rPr>
              <a:t>.</a:t>
            </a:r>
          </a:p>
          <a:p>
            <a:pPr marL="0" indent="0" eaLnBrk="1">
              <a:lnSpc>
                <a:spcPct val="100000"/>
              </a:lnSpc>
              <a:spcAft>
                <a:spcPts val="1200"/>
              </a:spcAft>
              <a:buClr>
                <a:srgbClr val="FFFFFF"/>
              </a:buClr>
              <a:buSzPct val="45000"/>
              <a:buFont typeface="Wingdings" panose="05000000000000000000" pitchFamily="2" charset="2"/>
              <a:buNone/>
            </a:pPr>
            <a:r>
              <a:rPr lang="fr-BE" altLang="fr-FR" b="1" dirty="0" smtClean="0">
                <a:solidFill>
                  <a:schemeClr val="bg1"/>
                </a:solidFill>
                <a:latin typeface="+mn-lt"/>
                <a:ea typeface="+mn-ea"/>
              </a:rPr>
              <a:t>Au </a:t>
            </a:r>
            <a:r>
              <a:rPr lang="fr-BE" altLang="fr-FR" b="1" dirty="0">
                <a:solidFill>
                  <a:schemeClr val="bg1"/>
                </a:solidFill>
                <a:latin typeface="+mn-lt"/>
                <a:ea typeface="+mn-ea"/>
              </a:rPr>
              <a:t>cours de </a:t>
            </a:r>
            <a:r>
              <a:rPr lang="fr-BE" altLang="fr-FR" b="1" dirty="0" smtClean="0">
                <a:solidFill>
                  <a:schemeClr val="bg1"/>
                </a:solidFill>
                <a:latin typeface="+mn-lt"/>
                <a:ea typeface="+mn-ea"/>
              </a:rPr>
              <a:t>l’hiver, quand </a:t>
            </a:r>
            <a:r>
              <a:rPr lang="fr-BE" altLang="fr-FR" b="1" dirty="0">
                <a:solidFill>
                  <a:schemeClr val="bg1"/>
                </a:solidFill>
                <a:latin typeface="+mn-lt"/>
                <a:ea typeface="+mn-ea"/>
              </a:rPr>
              <a:t>la neige recouvre la végétation à des altitudes plus </a:t>
            </a:r>
            <a:r>
              <a:rPr lang="fr-BE" altLang="fr-FR" b="1" dirty="0" smtClean="0">
                <a:solidFill>
                  <a:schemeClr val="bg1"/>
                </a:solidFill>
                <a:latin typeface="+mn-lt"/>
                <a:ea typeface="+mn-ea"/>
              </a:rPr>
              <a:t>élevées, il </a:t>
            </a:r>
            <a:r>
              <a:rPr lang="fr-BE" altLang="fr-FR" b="1" dirty="0">
                <a:solidFill>
                  <a:schemeClr val="bg1"/>
                </a:solidFill>
                <a:latin typeface="+mn-lt"/>
                <a:ea typeface="+mn-ea"/>
              </a:rPr>
              <a:t>se </a:t>
            </a:r>
            <a:r>
              <a:rPr lang="fr-BE" altLang="fr-FR" b="1" dirty="0" smtClean="0">
                <a:solidFill>
                  <a:schemeClr val="bg1"/>
                </a:solidFill>
                <a:latin typeface="+mn-lt"/>
                <a:ea typeface="+mn-ea"/>
              </a:rPr>
              <a:t>trouve </a:t>
            </a:r>
            <a:r>
              <a:rPr lang="fr-BE" altLang="fr-FR" b="1" dirty="0">
                <a:solidFill>
                  <a:schemeClr val="bg1"/>
                </a:solidFill>
                <a:latin typeface="+mn-lt"/>
                <a:ea typeface="+mn-ea"/>
              </a:rPr>
              <a:t>sur ​​des pentes à plus basse altitude.</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0310" y="479834"/>
            <a:ext cx="6600005" cy="66000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body" idx="4294967295"/>
          </p:nvPr>
        </p:nvSpPr>
        <p:spPr>
          <a:xfrm>
            <a:off x="504825" y="733988"/>
            <a:ext cx="9070975" cy="6091698"/>
          </a:xfrm>
        </p:spPr>
        <p:txBody>
          <a:bodyPr>
            <a:spAutoFit/>
          </a:bodyPr>
          <a:lstStyle/>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Les </a:t>
            </a:r>
            <a:r>
              <a:rPr lang="fr-BE" altLang="fr-FR" b="1" dirty="0" err="1" smtClean="0">
                <a:solidFill>
                  <a:schemeClr val="bg1"/>
                </a:solidFill>
              </a:rPr>
              <a:t>tahrs</a:t>
            </a:r>
            <a:r>
              <a:rPr lang="fr-BE" altLang="fr-FR" b="1" dirty="0" smtClean="0">
                <a:solidFill>
                  <a:schemeClr val="bg1"/>
                </a:solidFill>
              </a:rPr>
              <a:t> </a:t>
            </a:r>
            <a:r>
              <a:rPr lang="fr-BE" altLang="fr-FR" b="1" dirty="0">
                <a:solidFill>
                  <a:schemeClr val="bg1"/>
                </a:solidFill>
              </a:rPr>
              <a:t>sont la proie des léopards des neiges de </a:t>
            </a:r>
            <a:r>
              <a:rPr lang="fr-BE" altLang="fr-FR" b="1" dirty="0" smtClean="0">
                <a:solidFill>
                  <a:schemeClr val="bg1"/>
                </a:solidFill>
              </a:rPr>
              <a:t>l’Himalaya. </a:t>
            </a:r>
            <a:r>
              <a:rPr lang="fr-BE" altLang="fr-FR" b="1" dirty="0">
                <a:solidFill>
                  <a:schemeClr val="bg1"/>
                </a:solidFill>
              </a:rPr>
              <a:t>Les léopards des neiges mangent aussi les autres espèces d’ongulés dans la région, ce qui pourrait entraîner la concurrence apparente entre </a:t>
            </a:r>
            <a:r>
              <a:rPr lang="fr-BE" altLang="fr-FR" b="1" dirty="0" smtClean="0">
                <a:solidFill>
                  <a:schemeClr val="bg1"/>
                </a:solidFill>
              </a:rPr>
              <a:t>le </a:t>
            </a:r>
            <a:r>
              <a:rPr lang="fr-BE" altLang="fr-FR" b="1" dirty="0" err="1" smtClean="0">
                <a:solidFill>
                  <a:schemeClr val="bg1"/>
                </a:solidFill>
              </a:rPr>
              <a:t>jharal</a:t>
            </a:r>
            <a:r>
              <a:rPr lang="fr-BE" altLang="fr-FR" b="1" dirty="0" smtClean="0">
                <a:solidFill>
                  <a:schemeClr val="bg1"/>
                </a:solidFill>
              </a:rPr>
              <a:t> </a:t>
            </a:r>
            <a:r>
              <a:rPr lang="fr-BE" altLang="fr-FR" b="1" dirty="0">
                <a:solidFill>
                  <a:schemeClr val="bg1"/>
                </a:solidFill>
              </a:rPr>
              <a:t>et un ou plusieurs des autres herbivores</a:t>
            </a:r>
            <a:r>
              <a:rPr lang="fr-BE" altLang="fr-FR" b="1" dirty="0" smtClean="0">
                <a:solidFill>
                  <a:schemeClr val="bg1"/>
                </a:solidFill>
              </a:rPr>
              <a:t>.</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Une compétition </a:t>
            </a:r>
            <a:r>
              <a:rPr lang="fr-BE" altLang="fr-FR" b="1" dirty="0">
                <a:solidFill>
                  <a:schemeClr val="bg1"/>
                </a:solidFill>
              </a:rPr>
              <a:t>apparente peut se produire lorsque deux espèces </a:t>
            </a:r>
            <a:r>
              <a:rPr lang="fr-BE" altLang="fr-FR" b="1" dirty="0" smtClean="0">
                <a:solidFill>
                  <a:schemeClr val="bg1"/>
                </a:solidFill>
              </a:rPr>
              <a:t>ont </a:t>
            </a:r>
            <a:r>
              <a:rPr lang="fr-BE" altLang="fr-FR" b="1" dirty="0">
                <a:solidFill>
                  <a:schemeClr val="bg1"/>
                </a:solidFill>
              </a:rPr>
              <a:t>un </a:t>
            </a:r>
            <a:r>
              <a:rPr lang="fr-BE" altLang="fr-FR" b="1" dirty="0" smtClean="0">
                <a:solidFill>
                  <a:schemeClr val="bg1"/>
                </a:solidFill>
              </a:rPr>
              <a:t>même prédateur</a:t>
            </a:r>
            <a:r>
              <a:rPr lang="fr-BE" altLang="fr-FR" b="1" dirty="0">
                <a:solidFill>
                  <a:schemeClr val="bg1"/>
                </a:solidFill>
              </a:rPr>
              <a:t>. Si une augmentation de l’une des espèces de proies augmente la population de prédateurs, cela peut se traduire par une augmentation de la prédation sur les autres espèces de proies. </a:t>
            </a: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478" y="484732"/>
            <a:ext cx="7531669" cy="65902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body" idx="4294967295"/>
          </p:nvPr>
        </p:nvSpPr>
        <p:spPr>
          <a:xfrm>
            <a:off x="630312" y="733988"/>
            <a:ext cx="8820000" cy="6091698"/>
          </a:xfrm>
        </p:spPr>
        <p:txBody>
          <a:bodyPr>
            <a:spAutoFit/>
          </a:bodyPr>
          <a:lstStyle/>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a:solidFill>
                  <a:schemeClr val="bg1"/>
                </a:solidFill>
              </a:rPr>
              <a:t>Un impact négatif des </a:t>
            </a:r>
            <a:r>
              <a:rPr lang="fr-BE" altLang="fr-FR" b="1" dirty="0" err="1">
                <a:solidFill>
                  <a:schemeClr val="bg1"/>
                </a:solidFill>
              </a:rPr>
              <a:t>tahrs</a:t>
            </a:r>
            <a:r>
              <a:rPr lang="fr-BE" altLang="fr-FR" b="1" dirty="0">
                <a:solidFill>
                  <a:schemeClr val="bg1"/>
                </a:solidFill>
              </a:rPr>
              <a:t> </a:t>
            </a:r>
            <a:r>
              <a:rPr lang="fr-BE" altLang="fr-FR" b="1" dirty="0" smtClean="0">
                <a:solidFill>
                  <a:schemeClr val="bg1"/>
                </a:solidFill>
              </a:rPr>
              <a:t>de l’Himalaya sur </a:t>
            </a:r>
            <a:r>
              <a:rPr lang="fr-BE" altLang="fr-FR" b="1" dirty="0">
                <a:solidFill>
                  <a:schemeClr val="bg1"/>
                </a:solidFill>
              </a:rPr>
              <a:t>​​leur environnement est </a:t>
            </a:r>
            <a:r>
              <a:rPr lang="fr-BE" altLang="fr-FR" b="1" dirty="0" smtClean="0">
                <a:solidFill>
                  <a:schemeClr val="bg1"/>
                </a:solidFill>
              </a:rPr>
              <a:t>aggravé </a:t>
            </a:r>
            <a:r>
              <a:rPr lang="fr-BE" altLang="fr-FR" b="1" dirty="0" smtClean="0">
                <a:solidFill>
                  <a:schemeClr val="bg1"/>
                </a:solidFill>
              </a:rPr>
              <a:t>par la pression des herbivores </a:t>
            </a:r>
            <a:r>
              <a:rPr lang="fr-BE" altLang="fr-FR" b="1" dirty="0">
                <a:solidFill>
                  <a:schemeClr val="bg1"/>
                </a:solidFill>
              </a:rPr>
              <a:t>sur la végétation indigène de l’écosystème, ce qui peut rendre plus difficile pour les autres herbivores </a:t>
            </a:r>
            <a:r>
              <a:rPr lang="fr-BE" altLang="fr-FR" b="1" dirty="0" smtClean="0">
                <a:solidFill>
                  <a:schemeClr val="bg1"/>
                </a:solidFill>
              </a:rPr>
              <a:t>de </a:t>
            </a:r>
            <a:r>
              <a:rPr lang="fr-BE" altLang="fr-FR" b="1" dirty="0">
                <a:solidFill>
                  <a:schemeClr val="bg1"/>
                </a:solidFill>
              </a:rPr>
              <a:t>trouver de la nourriture</a:t>
            </a:r>
            <a:r>
              <a:rPr lang="fr-BE" altLang="fr-FR" b="1" dirty="0" smtClean="0">
                <a:solidFill>
                  <a:schemeClr val="bg1"/>
                </a:solidFill>
              </a:rPr>
              <a:t>.</a:t>
            </a:r>
          </a:p>
          <a:p>
            <a:pPr marL="0" indent="0"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fr-BE" altLang="fr-FR" b="1" dirty="0" smtClean="0">
                <a:solidFill>
                  <a:schemeClr val="bg1"/>
                </a:solidFill>
              </a:rPr>
              <a:t>La population d’herbivores </a:t>
            </a:r>
            <a:r>
              <a:rPr lang="fr-BE" altLang="fr-FR" b="1" dirty="0">
                <a:solidFill>
                  <a:schemeClr val="bg1"/>
                </a:solidFill>
              </a:rPr>
              <a:t>accrue peut </a:t>
            </a:r>
            <a:r>
              <a:rPr lang="fr-BE" altLang="fr-FR" b="1" dirty="0" smtClean="0">
                <a:solidFill>
                  <a:schemeClr val="bg1"/>
                </a:solidFill>
              </a:rPr>
              <a:t>aussi </a:t>
            </a:r>
            <a:r>
              <a:rPr lang="fr-BE" altLang="fr-FR" b="1" dirty="0">
                <a:solidFill>
                  <a:schemeClr val="bg1"/>
                </a:solidFill>
              </a:rPr>
              <a:t>conduire à une diminution de nutriments </a:t>
            </a:r>
            <a:r>
              <a:rPr lang="fr-BE" altLang="fr-FR" b="1" dirty="0" smtClean="0">
                <a:solidFill>
                  <a:schemeClr val="bg1"/>
                </a:solidFill>
              </a:rPr>
              <a:t>dans le </a:t>
            </a:r>
            <a:r>
              <a:rPr lang="fr-BE" altLang="fr-FR" b="1" dirty="0">
                <a:solidFill>
                  <a:schemeClr val="bg1"/>
                </a:solidFill>
              </a:rPr>
              <a:t>sol, tels que l’oxygène, nitrates et ammoniac, résultant en </a:t>
            </a:r>
            <a:r>
              <a:rPr lang="fr-BE" altLang="fr-FR" b="1" dirty="0" smtClean="0">
                <a:solidFill>
                  <a:schemeClr val="bg1"/>
                </a:solidFill>
              </a:rPr>
              <a:t>une boucle </a:t>
            </a:r>
            <a:r>
              <a:rPr lang="fr-BE" altLang="fr-FR" b="1" dirty="0">
                <a:solidFill>
                  <a:schemeClr val="bg1"/>
                </a:solidFill>
              </a:rPr>
              <a:t>de rétroaction </a:t>
            </a:r>
            <a:r>
              <a:rPr lang="fr-BE" altLang="fr-FR" b="1" dirty="0" smtClean="0">
                <a:solidFill>
                  <a:schemeClr val="bg1"/>
                </a:solidFill>
              </a:rPr>
              <a:t>évidente</a:t>
            </a:r>
            <a:r>
              <a:rPr lang="fr-BE" altLang="fr-FR" b="1" dirty="0">
                <a:solidFill>
                  <a:schemeClr val="bg1"/>
                </a:solidFill>
              </a:rPr>
              <a:t>, </a:t>
            </a:r>
            <a:r>
              <a:rPr lang="fr-BE" altLang="fr-FR" b="1" dirty="0" smtClean="0">
                <a:solidFill>
                  <a:schemeClr val="bg1"/>
                </a:solidFill>
              </a:rPr>
              <a:t>qui </a:t>
            </a:r>
            <a:r>
              <a:rPr lang="fr-BE" altLang="fr-FR" b="1" dirty="0">
                <a:solidFill>
                  <a:schemeClr val="bg1"/>
                </a:solidFill>
              </a:rPr>
              <a:t>rend plus difficile </a:t>
            </a:r>
            <a:r>
              <a:rPr lang="fr-BE" altLang="fr-FR" b="1" dirty="0" smtClean="0">
                <a:solidFill>
                  <a:schemeClr val="bg1"/>
                </a:solidFill>
              </a:rPr>
              <a:t>la disponibilité des plantes pour tous.</a:t>
            </a:r>
            <a:endParaRPr lang="fr-BE" altLang="fr-FR"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3">
            <a:extLst>
              <a:ext uri="{28A0092B-C50C-407E-A947-70E740481C1C}">
                <a14:useLocalDpi xmlns:a14="http://schemas.microsoft.com/office/drawing/2010/main" val="0"/>
              </a:ext>
            </a:extLst>
          </a:blip>
          <a:srcRect l="5362" r="5730"/>
          <a:stretch>
            <a:fillRect/>
          </a:stretch>
        </p:blipFill>
        <p:spPr bwMode="auto">
          <a:xfrm>
            <a:off x="0" y="30163"/>
            <a:ext cx="10080625" cy="7561262"/>
          </a:xfrm>
          <a:prstGeom prst="rect">
            <a:avLst/>
          </a:prstGeom>
          <a:noFill/>
          <a:ln>
            <a:noFill/>
          </a:ln>
          <a:effectLst/>
          <a:extLst>
            <a:ext uri="{909E8E84-426E-40DD-AFC4-6F175D3DCCD1}">
              <a14:hiddenFill xmlns:a14="http://schemas.microsoft.com/office/drawing/2010/main">
                <a:blipFill dpi="0" rotWithShape="0">
                  <a:blip/>
                  <a:srcRect l="5362" r="5730"/>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0" y="419100"/>
            <a:ext cx="10080625" cy="67214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3">
            <a:extLst>
              <a:ext uri="{28A0092B-C50C-407E-A947-70E740481C1C}">
                <a14:useLocalDpi xmlns:a14="http://schemas.microsoft.com/office/drawing/2010/main" val="0"/>
              </a:ext>
            </a:extLst>
          </a:blip>
          <a:srcRect r="1273"/>
          <a:stretch>
            <a:fillRect/>
          </a:stretch>
        </p:blipFill>
        <p:spPr bwMode="auto">
          <a:xfrm>
            <a:off x="0" y="-15875"/>
            <a:ext cx="10080625" cy="7559675"/>
          </a:xfrm>
          <a:prstGeom prst="rect">
            <a:avLst/>
          </a:prstGeom>
          <a:noFill/>
          <a:ln>
            <a:noFill/>
          </a:ln>
          <a:effectLst/>
          <a:extLst>
            <a:ext uri="{909E8E84-426E-40DD-AFC4-6F175D3DCCD1}">
              <a14:hiddenFill xmlns:a14="http://schemas.microsoft.com/office/drawing/2010/main">
                <a:blipFill dpi="0" rotWithShape="0">
                  <a:blip/>
                  <a:srcRect r="1273"/>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4300" y="405140"/>
            <a:ext cx="7312024" cy="67493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3985" y="960935"/>
            <a:ext cx="7752654" cy="56378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p:cNvPicPr>
            <a:picLocks noChangeAspect="1" noChangeArrowheads="1"/>
          </p:cNvPicPr>
          <p:nvPr/>
        </p:nvPicPr>
        <p:blipFill>
          <a:blip r:embed="rId3">
            <a:extLst>
              <a:ext uri="{28A0092B-C50C-407E-A947-70E740481C1C}">
                <a14:useLocalDpi xmlns:a14="http://schemas.microsoft.com/office/drawing/2010/main" val="0"/>
              </a:ext>
            </a:extLst>
          </a:blip>
          <a:srcRect l="6331" r="6331"/>
          <a:stretch>
            <a:fillRect/>
          </a:stretch>
        </p:blipFill>
        <p:spPr bwMode="auto">
          <a:xfrm>
            <a:off x="0" y="1588"/>
            <a:ext cx="10080625" cy="7558087"/>
          </a:xfrm>
          <a:prstGeom prst="rect">
            <a:avLst/>
          </a:prstGeom>
          <a:noFill/>
          <a:ln>
            <a:noFill/>
          </a:ln>
          <a:effectLst/>
          <a:extLst>
            <a:ext uri="{909E8E84-426E-40DD-AFC4-6F175D3DCCD1}">
              <a14:hiddenFill xmlns:a14="http://schemas.microsoft.com/office/drawing/2010/main">
                <a:blipFill dpi="0" rotWithShape="0">
                  <a:blip/>
                  <a:srcRect l="6331" r="6331"/>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9575"/>
            <a:ext cx="10080625" cy="674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19272"/>
            <a:ext cx="10080625" cy="672113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317" y="706586"/>
            <a:ext cx="8283991" cy="61465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792" y="670582"/>
            <a:ext cx="8381040" cy="62185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1638"/>
            <a:ext cx="10080625" cy="67564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7850" y="984287"/>
            <a:ext cx="7764924" cy="55911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body" idx="4294967295"/>
          </p:nvPr>
        </p:nvSpPr>
        <p:spPr>
          <a:xfrm>
            <a:off x="504825" y="1284288"/>
            <a:ext cx="9070975" cy="4991100"/>
          </a:xfrm>
        </p:spPr>
        <p:txBody>
          <a:bodyPr anchor="ctr"/>
          <a:lstStyle/>
          <a:p>
            <a:pPr marL="0" indent="0" algn="ctr"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sz="4000" dirty="0" smtClean="0"/>
              <a:t>Création: </a:t>
            </a:r>
            <a:r>
              <a:rPr lang="fr-BE" altLang="fr-FR" sz="4400" b="1" dirty="0" smtClean="0">
                <a:latin typeface="Harrington" panose="04040505050A02020702" pitchFamily="82" charset="0"/>
              </a:rPr>
              <a:t>Danielle Lacour</a:t>
            </a:r>
          </a:p>
          <a:p>
            <a:pPr marL="0" indent="0" algn="ctr"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sz="2800" dirty="0" smtClean="0"/>
              <a:t>Avec l’aimable participation de </a:t>
            </a:r>
            <a:r>
              <a:rPr lang="fr-BE" altLang="fr-FR" sz="2800" dirty="0" err="1" smtClean="0"/>
              <a:t>LaClac</a:t>
            </a:r>
            <a:endParaRPr lang="fr-BE" altLang="fr-FR" sz="2800" dirty="0" smtClean="0"/>
          </a:p>
          <a:p>
            <a:pPr marL="0" indent="0" algn="ctr"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dirty="0" smtClean="0"/>
              <a:t>✮</a:t>
            </a:r>
          </a:p>
          <a:p>
            <a:pPr marL="0" indent="0" algn="ctr"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sz="2800" dirty="0" smtClean="0"/>
              <a:t>Images du net</a:t>
            </a:r>
          </a:p>
          <a:p>
            <a:pPr marL="0" indent="0" algn="ctr" eaLnBrk="1">
              <a:lnSpc>
                <a:spcPct val="100000"/>
              </a:lnSpc>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sz="2800" dirty="0" smtClean="0"/>
              <a:t>Musiqu</a:t>
            </a:r>
            <a:r>
              <a:rPr lang="fr-BE" altLang="fr-FR" sz="2800" spc="300" dirty="0" smtClean="0"/>
              <a:t>e</a:t>
            </a:r>
            <a:r>
              <a:rPr lang="fr-BE" altLang="fr-FR" sz="2800" dirty="0" smtClean="0"/>
              <a:t>:</a:t>
            </a:r>
            <a:br>
              <a:rPr lang="fr-BE" altLang="fr-FR" sz="2800" dirty="0" smtClean="0"/>
            </a:br>
            <a:r>
              <a:rPr lang="fr-BE" altLang="fr-FR" sz="2800" i="1" dirty="0" smtClean="0"/>
              <a:t>Just for You</a:t>
            </a:r>
            <a:br>
              <a:rPr lang="fr-BE" altLang="fr-FR" sz="2800" i="1" dirty="0" smtClean="0"/>
            </a:br>
            <a:r>
              <a:rPr lang="fr-BE" altLang="fr-FR" sz="2800" dirty="0" smtClean="0"/>
              <a:t>Giovanni </a:t>
            </a:r>
            <a:r>
              <a:rPr lang="fr-BE" altLang="fr-FR" sz="2800" dirty="0" err="1" smtClean="0"/>
              <a:t>Marradi</a:t>
            </a:r>
            <a:endParaRPr lang="fr-BE" altLang="fr-FR" sz="2800" dirty="0" smtClean="0"/>
          </a:p>
        </p:txBody>
      </p:sp>
      <p:sp>
        <p:nvSpPr>
          <p:cNvPr id="4" name="Rectangle 2"/>
          <p:cNvSpPr txBox="1">
            <a:spLocks noChangeArrowheads="1"/>
          </p:cNvSpPr>
          <p:nvPr/>
        </p:nvSpPr>
        <p:spPr bwMode="auto">
          <a:xfrm>
            <a:off x="1404938" y="1284288"/>
            <a:ext cx="7270750" cy="4991100"/>
          </a:xfrm>
          <a:prstGeom prst="rect">
            <a:avLst/>
          </a:prstGeom>
          <a:blipFill>
            <a:blip r:embed="rId3"/>
            <a:tile tx="0" ty="0" sx="100000" sy="100000" flip="none" algn="tl"/>
          </a:blipFill>
          <a:ln>
            <a:noFill/>
          </a:ln>
          <a:effectLst/>
          <a:extLst/>
        </p:spPr>
        <p:txBody>
          <a:bodyPr lIns="0" tIns="0" rIns="0" bIns="0" anchor="ctr"/>
          <a:lstStyle>
            <a:lvl1pPr marL="342900" indent="-342900" algn="l" defTabSz="449263" rtl="0" fontAlgn="base">
              <a:spcBef>
                <a:spcPct val="0"/>
              </a:spcBef>
              <a:spcAft>
                <a:spcPts val="1413"/>
              </a:spcAft>
              <a:buClr>
                <a:srgbClr val="000000"/>
              </a:buClr>
              <a:buSzPct val="100000"/>
              <a:buFont typeface="Times New Roman" panose="02020603050405020304" pitchFamily="18" charset="0"/>
              <a:defRPr sz="3200" kern="1200">
                <a:solidFill>
                  <a:srgbClr val="FFFFFF"/>
                </a:solidFill>
                <a:latin typeface="+mn-lt"/>
                <a:ea typeface="+mn-ea"/>
                <a:cs typeface="+mn-cs"/>
              </a:defRPr>
            </a:lvl1pPr>
            <a:lvl2pPr marL="742950" indent="-285750" algn="l" defTabSz="449263" rtl="0" fontAlgn="base">
              <a:spcBef>
                <a:spcPts val="700"/>
              </a:spcBef>
              <a:spcAft>
                <a:spcPct val="0"/>
              </a:spcAft>
              <a:buClr>
                <a:srgbClr val="000000"/>
              </a:buClr>
              <a:buSzPct val="100000"/>
              <a:buFont typeface="Times New Roman" panose="02020603050405020304" pitchFamily="18" charset="0"/>
              <a:defRPr sz="2800" kern="1200">
                <a:solidFill>
                  <a:srgbClr val="FFFFFF"/>
                </a:solidFill>
                <a:latin typeface="+mn-lt"/>
                <a:ea typeface="+mn-ea"/>
                <a:cs typeface="+mn-cs"/>
              </a:defRPr>
            </a:lvl2pPr>
            <a:lvl3pPr marL="1143000" indent="-228600" algn="l" defTabSz="449263" rtl="0" fontAlgn="base">
              <a:spcBef>
                <a:spcPts val="600"/>
              </a:spcBef>
              <a:spcAft>
                <a:spcPct val="0"/>
              </a:spcAft>
              <a:buClr>
                <a:srgbClr val="000000"/>
              </a:buClr>
              <a:buSzPct val="100000"/>
              <a:buFont typeface="Times New Roman" panose="02020603050405020304" pitchFamily="18" charset="0"/>
              <a:defRPr sz="2400" kern="1200">
                <a:solidFill>
                  <a:srgbClr val="FFFFFF"/>
                </a:solidFill>
                <a:latin typeface="+mn-lt"/>
                <a:ea typeface="+mn-ea"/>
                <a:cs typeface="+mn-cs"/>
              </a:defRPr>
            </a:lvl3pPr>
            <a:lvl4pPr marL="1600200" indent="-228600" algn="l" defTabSz="449263" rtl="0" fontAlgn="base">
              <a:spcBef>
                <a:spcPts val="500"/>
              </a:spcBef>
              <a:spcAft>
                <a:spcPct val="0"/>
              </a:spcAft>
              <a:buClr>
                <a:srgbClr val="000000"/>
              </a:buClr>
              <a:buSzPct val="100000"/>
              <a:buFont typeface="Times New Roman" panose="02020603050405020304" pitchFamily="18" charset="0"/>
              <a:defRPr sz="2000" kern="1200">
                <a:solidFill>
                  <a:srgbClr val="FFFFFF"/>
                </a:solidFill>
                <a:latin typeface="+mn-lt"/>
                <a:ea typeface="+mn-ea"/>
                <a:cs typeface="+mn-cs"/>
              </a:defRPr>
            </a:lvl4pPr>
            <a:lvl5pPr marL="2057400" indent="-228600" algn="l" defTabSz="449263" rtl="0" fontAlgn="base">
              <a:spcBef>
                <a:spcPts val="500"/>
              </a:spcBef>
              <a:spcAft>
                <a:spcPct val="0"/>
              </a:spcAft>
              <a:buClr>
                <a:srgbClr val="000000"/>
              </a:buClr>
              <a:buSzPct val="100000"/>
              <a:buFont typeface="Times New Roman" panose="02020603050405020304" pitchFamily="18" charset="0"/>
              <a:defRPr sz="20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sz="4000" dirty="0" smtClean="0">
                <a:solidFill>
                  <a:srgbClr val="9C5A57"/>
                </a:solidFill>
              </a:rPr>
              <a:t>Création: </a:t>
            </a:r>
            <a:r>
              <a:rPr lang="fr-BE" altLang="fr-FR" sz="4400" b="1" dirty="0" smtClean="0">
                <a:solidFill>
                  <a:srgbClr val="9C5A57"/>
                </a:solidFill>
                <a:latin typeface="Harrington" panose="04040505050A02020702" pitchFamily="82" charset="0"/>
              </a:rPr>
              <a:t>Danielle Lacour</a:t>
            </a:r>
          </a:p>
          <a:p>
            <a:pPr marL="0" indent="0" algn="ctr" eaLnBrk="1" hangingPunct="1">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sz="2800" dirty="0" smtClean="0">
                <a:solidFill>
                  <a:srgbClr val="9C5A57"/>
                </a:solidFill>
              </a:rPr>
              <a:t>Avec l’aimable participation de </a:t>
            </a:r>
            <a:r>
              <a:rPr lang="fr-BE" altLang="fr-FR" sz="2800" dirty="0" err="1" smtClean="0">
                <a:solidFill>
                  <a:srgbClr val="9C5A57"/>
                </a:solidFill>
              </a:rPr>
              <a:t>LaClac</a:t>
            </a:r>
            <a:endParaRPr lang="fr-BE" altLang="fr-FR" sz="2800" dirty="0" smtClean="0">
              <a:solidFill>
                <a:srgbClr val="9C5A57"/>
              </a:solidFill>
            </a:endParaRPr>
          </a:p>
          <a:p>
            <a:pPr marL="0" indent="0" algn="ctr" eaLnBrk="1" hangingPunct="1">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dirty="0" smtClean="0">
                <a:solidFill>
                  <a:srgbClr val="9C5A57"/>
                </a:solidFill>
              </a:rPr>
              <a:t>✮</a:t>
            </a:r>
          </a:p>
          <a:p>
            <a:pPr marL="0" indent="0" algn="ctr" eaLnBrk="1" hangingPunct="1">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sz="2800" dirty="0" smtClean="0">
                <a:solidFill>
                  <a:srgbClr val="9C5A57"/>
                </a:solidFill>
              </a:rPr>
              <a:t>Images du net</a:t>
            </a:r>
          </a:p>
          <a:p>
            <a:pPr marL="0" indent="0" algn="ctr" eaLnBrk="1" hangingPunct="1">
              <a:spcAft>
                <a:spcPts val="1200"/>
              </a:spcAft>
              <a:buClr>
                <a:srgbClr val="FFFFFF"/>
              </a:buClr>
              <a:buSzPct val="45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fr-BE" altLang="fr-FR" sz="2800" dirty="0" smtClean="0">
                <a:solidFill>
                  <a:srgbClr val="9C5A57"/>
                </a:solidFill>
              </a:rPr>
              <a:t>Musiqu</a:t>
            </a:r>
            <a:r>
              <a:rPr lang="fr-BE" altLang="fr-FR" sz="2800" spc="300" dirty="0" smtClean="0">
                <a:solidFill>
                  <a:srgbClr val="9C5A57"/>
                </a:solidFill>
              </a:rPr>
              <a:t>e</a:t>
            </a:r>
            <a:r>
              <a:rPr lang="fr-BE" altLang="fr-FR" sz="2800" dirty="0" smtClean="0">
                <a:solidFill>
                  <a:srgbClr val="9C5A57"/>
                </a:solidFill>
              </a:rPr>
              <a:t>:</a:t>
            </a:r>
            <a:br>
              <a:rPr lang="fr-BE" altLang="fr-FR" sz="2800" dirty="0" smtClean="0">
                <a:solidFill>
                  <a:srgbClr val="9C5A57"/>
                </a:solidFill>
              </a:rPr>
            </a:br>
            <a:r>
              <a:rPr lang="fr-BE" altLang="fr-FR" sz="2800" i="1" dirty="0" smtClean="0">
                <a:solidFill>
                  <a:srgbClr val="9C5A57"/>
                </a:solidFill>
              </a:rPr>
              <a:t>There </a:t>
            </a:r>
            <a:r>
              <a:rPr lang="fr-BE" altLang="fr-FR" sz="2800" i="1" dirty="0" err="1" smtClean="0">
                <a:solidFill>
                  <a:srgbClr val="9C5A57"/>
                </a:solidFill>
              </a:rPr>
              <a:t>is</a:t>
            </a:r>
            <a:r>
              <a:rPr lang="fr-BE" altLang="fr-FR" sz="2800" i="1" dirty="0" smtClean="0">
                <a:solidFill>
                  <a:srgbClr val="9C5A57"/>
                </a:solidFill>
              </a:rPr>
              <a:t> a Place</a:t>
            </a:r>
            <a:br>
              <a:rPr lang="fr-BE" altLang="fr-FR" sz="2800" i="1" dirty="0" smtClean="0">
                <a:solidFill>
                  <a:srgbClr val="9C5A57"/>
                </a:solidFill>
              </a:rPr>
            </a:br>
            <a:r>
              <a:rPr lang="fr-BE" altLang="fr-FR" sz="2800" dirty="0" smtClean="0">
                <a:solidFill>
                  <a:srgbClr val="9C5A57"/>
                </a:solidFill>
              </a:rPr>
              <a:t>Leo Rojas</a:t>
            </a:r>
          </a:p>
        </p:txBody>
      </p:sp>
    </p:spTree>
  </p:cSld>
  <p:clrMapOvr>
    <a:masterClrMapping/>
  </p:clrMapOvr>
  <mc:AlternateContent xmlns:mc="http://schemas.openxmlformats.org/markup-compatibility/2006" xmlns:p14="http://schemas.microsoft.com/office/powerpoint/2010/main">
    <mc:Choice Requires="p14">
      <p:transition spd="slow" p14:dur="3000">
        <p:plus/>
      </p:transition>
    </mc:Choice>
    <mc:Fallback xmlns="">
      <p:transition spd="slow">
        <p:plus/>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hèm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fr-FR" sz="1800" b="0" i="0" u="none" strike="noStrike" cap="none" normalizeH="0" baseline="0" smtClean="0">
            <a:ln>
              <a:noFill/>
            </a:ln>
            <a:effectLst/>
            <a:latin typeface="Arial" panose="020B060402020202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fr-FR" sz="1800" b="0" i="0" u="none" strike="noStrike" cap="none" normalizeH="0" baseline="0" smtClean="0">
            <a:ln>
              <a:noFill/>
            </a:ln>
            <a:effectLst/>
            <a:latin typeface="Arial" panose="020B0604020202020204" pitchFamily="34" charset="0"/>
            <a:ea typeface="Microsoft YaHei" panose="020B0503020204020204" pitchFamily="34" charset="-122"/>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TotalTime>
  <Words>1015</Words>
  <Application>Microsoft Office PowerPoint</Application>
  <PresentationFormat>Personnalisé</PresentationFormat>
  <Paragraphs>89</Paragraphs>
  <Slides>42</Slides>
  <Notes>42</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42</vt:i4>
      </vt:variant>
    </vt:vector>
  </HeadingPairs>
  <TitlesOfParts>
    <vt:vector size="50" baseType="lpstr">
      <vt:lpstr>Microsoft YaHei</vt:lpstr>
      <vt:lpstr>Arial</vt:lpstr>
      <vt:lpstr>Arial Unicode MS</vt:lpstr>
      <vt:lpstr>Georgia</vt:lpstr>
      <vt:lpstr>Harrington</vt:lpstr>
      <vt:lpstr>Times New Roman</vt:lpstr>
      <vt:lpstr>Wingdings</vt:lpstr>
      <vt:lpstr>Thème Office</vt:lpstr>
      <vt:lpstr>Danielle présente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Tahr de l'Himalaya</dc:title>
  <dc:creator>danielle lacour</dc:creator>
  <cp:lastModifiedBy>Jean</cp:lastModifiedBy>
  <cp:revision>26</cp:revision>
  <cp:lastPrinted>1601-01-01T00:00:00Z</cp:lastPrinted>
  <dcterms:created xsi:type="dcterms:W3CDTF">2014-10-27T10:04:42Z</dcterms:created>
  <dcterms:modified xsi:type="dcterms:W3CDTF">2018-10-25T13:07:08Z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