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58" r:id="rId3"/>
    <p:sldId id="269" r:id="rId4"/>
    <p:sldId id="290" r:id="rId5"/>
    <p:sldId id="260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61" r:id="rId17"/>
    <p:sldId id="273" r:id="rId18"/>
    <p:sldId id="274" r:id="rId19"/>
    <p:sldId id="292" r:id="rId20"/>
    <p:sldId id="275" r:id="rId21"/>
    <p:sldId id="276" r:id="rId22"/>
    <p:sldId id="278" r:id="rId23"/>
    <p:sldId id="279" r:id="rId24"/>
    <p:sldId id="280" r:id="rId25"/>
    <p:sldId id="281" r:id="rId26"/>
    <p:sldId id="291" r:id="rId27"/>
    <p:sldId id="282" r:id="rId28"/>
    <p:sldId id="284" r:id="rId29"/>
    <p:sldId id="285" r:id="rId30"/>
    <p:sldId id="286" r:id="rId31"/>
    <p:sldId id="277" r:id="rId32"/>
    <p:sldId id="287" r:id="rId33"/>
    <p:sldId id="283" r:id="rId34"/>
    <p:sldId id="288" r:id="rId35"/>
    <p:sldId id="289" r:id="rId36"/>
    <p:sldId id="295" r:id="rId37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9PMKW2O//AwvqUtMjb+ugw==" hashData="HWKagOXFJAI4ZINrKE/6ghFk7Le0yHDxNaJNjP3DjcjOCzmOTqJHU1RHi9f+5VmWS9JY6W4Xnaob9zVCrAHPY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>
      <p:cViewPr>
        <p:scale>
          <a:sx n="98" d="100"/>
          <a:sy n="98" d="100"/>
        </p:scale>
        <p:origin x="2010" y="8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1461A-E64E-4D68-B460-552D484830C2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3D6EE-D532-41B8-9C5B-F4BB3DC3161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78BED-4B6C-49C7-88B7-4B9E582C44FE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DC242-AAA8-4E6D-9395-3AC5D1CB1FA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51757-4216-474B-B943-D967F9BD0C52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0A379-589E-4A96-9044-6B8971EA590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019D-8FDA-46EE-A694-688F74CCDB86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09A3-5D94-4CBD-A43D-F0E43E9FA08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F57C6-B423-496B-8130-1FB5CE081583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AD654-CAE4-4105-B9F4-5C6A3F7FA3B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40964-3583-4A6E-979F-BFBA5EEC04B0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73746-B7AD-4FB8-998E-3D300EDCBE2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3589C-6745-40D4-A7B9-B35CD9C30691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2C99C-49AB-4F1E-A89D-0F8D5514836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A92F0-0798-49AE-9E6B-C58759135316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03B21-3EDE-4D86-B9ED-36F0A39255F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43046-C14F-4C7F-AEDF-BB2C29B41115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9732C-E248-4209-A7F3-FF1F3DADE51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3D1F6-E90F-4AF8-8181-6585AB245306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67FBB-ECDA-4DD6-B5B8-8D992CF830F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B251B-80E4-4FFA-9EBD-F1DFEA17750C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3FDFE-C83D-4B3F-AB04-6B16487B5DD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C6D711-D994-4D04-96D9-EDFD820A12D9}" type="datetimeFigureOut">
              <a:rPr lang="nl-NL"/>
              <a:pPr>
                <a:defRPr/>
              </a:pPr>
              <a:t>22-10-2018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17E4C3-3413-4E6D-903E-5E0F0B9DEEA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  - 1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  <p:sndAc>
      <p:stSnd>
        <p:snd r:embed="rId2" name="Michael Hoppe - Belovedss (2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1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12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3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3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2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5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6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7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8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9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0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1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4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5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04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6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7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3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8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9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3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3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5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7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28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2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2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30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26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1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2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500 -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15917938-B75D-4A2F-9869-9F4E32800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31990"/>
            <a:ext cx="1872208" cy="19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 goldenen Herbst  </Template>
  <TotalTime>2</TotalTime>
  <Words>0</Words>
  <Application>Microsoft Office PowerPoint</Application>
  <PresentationFormat>Diavoorstelling (16:9)</PresentationFormat>
  <Paragraphs>0</Paragraphs>
  <Slides>36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36</vt:i4>
      </vt:variant>
    </vt:vector>
  </HeadingPairs>
  <TitlesOfParts>
    <vt:vector size="39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2018-10-22T06:39:05Z</dcterms:created>
  <dcterms:modified xsi:type="dcterms:W3CDTF">2018-10-22T06:41:53Z</dcterms:modified>
</cp:coreProperties>
</file>