
<file path=[Content_Types].xml><?xml version="1.0" encoding="utf-8"?>
<Types xmlns="http://schemas.openxmlformats.org/package/2006/content-types">
  <Default Extension="mp3" ContentType="audio/mpeg"/>
  <Default Extension="png" ContentType="image/png"/>
  <Default Extension="jpeg" ContentType="image/jpeg"/>
  <Default Extension="rels" ContentType="application/vnd.openxmlformats-package.relationships+xml"/>
  <Default Extension="xml" ContentType="application/xml"/>
  <Default Extension="jpg" ContentType="image/jpeg"/>
  <Override PartName="/ppt/presentation.xml" ContentType="application/vnd.openxmlformats-officedocument.presentationml.slideshow.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slides/slide22.xml" ContentType="application/vnd.openxmlformats-officedocument.presentationml.slide+xml"/>
  <Override PartName="/ppt/slides/slide23.xml" ContentType="application/vnd.openxmlformats-officedocument.presentationml.slide+xml"/>
  <Override PartName="/ppt/slides/slide24.xml" ContentType="application/vnd.openxmlformats-officedocument.presentationml.slide+xml"/>
  <Override PartName="/ppt/slides/slide25.xml" ContentType="application/vnd.openxmlformats-officedocument.presentationml.slide+xml"/>
  <Override PartName="/ppt/slides/slide26.xml" ContentType="application/vnd.openxmlformats-officedocument.presentationml.slide+xml"/>
  <Override PartName="/ppt/slides/slide27.xml" ContentType="application/vnd.openxmlformats-officedocument.presentationml.slide+xml"/>
  <Override PartName="/ppt/slides/slide28.xml" ContentType="application/vnd.openxmlformats-officedocument.presentationml.slide+xml"/>
  <Override PartName="/ppt/slides/slide29.xml" ContentType="application/vnd.openxmlformats-officedocument.presentationml.slide+xml"/>
  <Override PartName="/ppt/slides/slide30.xml" ContentType="application/vnd.openxmlformats-officedocument.presentationml.slide+xml"/>
  <Override PartName="/ppt/slides/slide31.xml" ContentType="application/vnd.openxmlformats-officedocument.presentationml.slide+xml"/>
  <Override PartName="/ppt/slides/slide32.xml" ContentType="application/vnd.openxmlformats-officedocument.presentationml.slide+xml"/>
  <Override PartName="/ppt/slides/slide33.xml" ContentType="application/vnd.openxmlformats-officedocument.presentationml.slide+xml"/>
  <Override PartName="/ppt/slides/slide34.xml" ContentType="application/vnd.openxmlformats-officedocument.presentationml.slide+xml"/>
  <Override PartName="/ppt/slides/slide35.xml" ContentType="application/vnd.openxmlformats-officedocument.presentationml.slide+xml"/>
  <Override PartName="/ppt/slides/slide36.xml" ContentType="application/vnd.openxmlformats-officedocument.presentationml.slide+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48" r:id="rId1"/>
  </p:sldMasterIdLst>
  <p:sldIdLst>
    <p:sldId id="296" r:id="rId2"/>
    <p:sldId id="347" r:id="rId3"/>
    <p:sldId id="329" r:id="rId4"/>
    <p:sldId id="297" r:id="rId5"/>
    <p:sldId id="316" r:id="rId6"/>
    <p:sldId id="301" r:id="rId7"/>
    <p:sldId id="298" r:id="rId8"/>
    <p:sldId id="331" r:id="rId9"/>
    <p:sldId id="300" r:id="rId10"/>
    <p:sldId id="348" r:id="rId11"/>
    <p:sldId id="328" r:id="rId12"/>
    <p:sldId id="345" r:id="rId13"/>
    <p:sldId id="317" r:id="rId14"/>
    <p:sldId id="333" r:id="rId15"/>
    <p:sldId id="299" r:id="rId16"/>
    <p:sldId id="302" r:id="rId17"/>
    <p:sldId id="303" r:id="rId18"/>
    <p:sldId id="349" r:id="rId19"/>
    <p:sldId id="305" r:id="rId20"/>
    <p:sldId id="308" r:id="rId21"/>
    <p:sldId id="309" r:id="rId22"/>
    <p:sldId id="310" r:id="rId23"/>
    <p:sldId id="312" r:id="rId24"/>
    <p:sldId id="314" r:id="rId25"/>
    <p:sldId id="315" r:id="rId26"/>
    <p:sldId id="350" r:id="rId27"/>
    <p:sldId id="322" r:id="rId28"/>
    <p:sldId id="325" r:id="rId29"/>
    <p:sldId id="327" r:id="rId30"/>
    <p:sldId id="340" r:id="rId31"/>
    <p:sldId id="346" r:id="rId32"/>
    <p:sldId id="339" r:id="rId33"/>
    <p:sldId id="341" r:id="rId34"/>
    <p:sldId id="343" r:id="rId35"/>
    <p:sldId id="342" r:id="rId36"/>
    <p:sldId id="344" r:id="rId37"/>
  </p:sldIdLst>
  <p:sldSz cx="12192000" cy="6858000"/>
  <p:notesSz cx="6858000" cy="9144000"/>
  <p:photoAlbum/>
  <p:defaultTextStyle>
    <a:defPPr>
      <a:defRPr lang="es-E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modifyVerifier cryptProviderType="rsaAES" cryptAlgorithmClass="hash" cryptAlgorithmType="typeAny" cryptAlgorithmSid="14" spinCount="100000" saltData="VUTVEegzJiaSGoEY+a8NAw==" hashData="H+oBlG1UyRvsmMRQ/wVBJSvM9jaXvniNXy35szym80EPKfXtgPwTOXRDNqPD93c4LGRbfrT6AYMSO8Ac23NUwQ=="/>
  <p:extLst>
    <p:ext uri="{EFAFB233-063F-42B5-8137-9DF3F51BA10A}">
      <p15:sldGuideLst xmlns:p15="http://schemas.microsoft.com/office/powerpoint/2012/main">
        <p15:guide id="1" orient="horz" pos="2160" userDrawn="1">
          <p15:clr>
            <a:srgbClr val="A4A3A4"/>
          </p15:clr>
        </p15:guide>
        <p15:guide id="2" pos="3840" userDrawn="1">
          <p15:clr>
            <a:srgbClr val="A4A3A4"/>
          </p15:clr>
        </p15:guide>
      </p15:sldGuideLst>
    </p:ext>
  </p:extLst>
</p:presentation>
</file>

<file path=ppt/presProps.xml><?xml version="1.0" encoding="utf-8"?>
<p:presentationPr xmlns:a="http://schemas.openxmlformats.org/drawingml/2006/main" xmlns:r="http://schemas.openxmlformats.org/officeDocument/2006/relationships" xmlns:p="http://schemas.openxmlformats.org/presentationml/2006/main">
  <p:clrMru>
    <a:srgbClr val="996633"/>
  </p:clrMru>
  <p:extLst>
    <p:ext uri="{E76CE94A-603C-4142-B9EB-6D1370010A27}">
      <p14:discardImageEditData xmlns:p14="http://schemas.microsoft.com/office/powerpoint/2010/main" val="0"/>
    </p:ext>
    <p:ext uri="{D31A062A-798A-4329-ABDD-BBA856620510}">
      <p14:defaultImageDpi xmlns:p14="http://schemas.microsoft.com/office/powerpoint/2010/main" val="220"/>
    </p:ext>
    <p:ext uri="{FD5EFAAD-0ECE-453E-9831-46B23BE46B34}">
      <p15:chartTrackingRefBased xmlns:p15="http://schemas.microsoft.com/office/powerpoint/2012/main" val="1"/>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lastView="sldSorterView">
  <p:normalViewPr>
    <p:restoredLeft sz="15620"/>
    <p:restoredTop sz="94660"/>
  </p:normalViewPr>
  <p:slideViewPr>
    <p:cSldViewPr snapToGrid="0" showGuides="1">
      <p:cViewPr varScale="1">
        <p:scale>
          <a:sx n="78" d="100"/>
          <a:sy n="78" d="100"/>
        </p:scale>
        <p:origin x="540" y="90"/>
      </p:cViewPr>
      <p:guideLst>
        <p:guide orient="horz" pos="2160"/>
        <p:guide pos="3840"/>
      </p:guideLst>
    </p:cSldViewPr>
  </p:slideViewPr>
  <p:notesTextViewPr>
    <p:cViewPr>
      <p:scale>
        <a:sx n="1" d="1"/>
        <a:sy n="1" d="1"/>
      </p:scale>
      <p:origin x="0" y="0"/>
    </p:cViewPr>
  </p:notesTextViewPr>
  <p:sorterViewPr>
    <p:cViewPr>
      <p:scale>
        <a:sx n="100" d="100"/>
        <a:sy n="100" d="100"/>
      </p:scale>
      <p:origin x="0" y="0"/>
    </p:cViewPr>
  </p:sorterViewPr>
  <p:gridSpacing cx="72008" cy="72008"/>
</p:viewPr>
</file>

<file path=ppt/_rels/presentation.xml.rels><?xml version="1.0" encoding="UTF-8" standalone="yes"?>
<Relationships xmlns="http://schemas.openxmlformats.org/package/2006/relationships"><Relationship Id="rId13" Type="http://schemas.openxmlformats.org/officeDocument/2006/relationships/slide" Target="slides/slide12.xml"/><Relationship Id="rId18" Type="http://schemas.openxmlformats.org/officeDocument/2006/relationships/slide" Target="slides/slide17.xml"/><Relationship Id="rId26" Type="http://schemas.openxmlformats.org/officeDocument/2006/relationships/slide" Target="slides/slide25.xml"/><Relationship Id="rId39" Type="http://schemas.openxmlformats.org/officeDocument/2006/relationships/viewProps" Target="viewProps.xml"/><Relationship Id="rId21" Type="http://schemas.openxmlformats.org/officeDocument/2006/relationships/slide" Target="slides/slide20.xml"/><Relationship Id="rId34" Type="http://schemas.openxmlformats.org/officeDocument/2006/relationships/slide" Target="slides/slide33.xml"/><Relationship Id="rId7" Type="http://schemas.openxmlformats.org/officeDocument/2006/relationships/slide" Target="slides/slide6.xml"/><Relationship Id="rId2" Type="http://schemas.openxmlformats.org/officeDocument/2006/relationships/slide" Target="slides/slide1.xml"/><Relationship Id="rId16" Type="http://schemas.openxmlformats.org/officeDocument/2006/relationships/slide" Target="slides/slide15.xml"/><Relationship Id="rId20" Type="http://schemas.openxmlformats.org/officeDocument/2006/relationships/slide" Target="slides/slide19.xml"/><Relationship Id="rId29" Type="http://schemas.openxmlformats.org/officeDocument/2006/relationships/slide" Target="slides/slide28.xml"/><Relationship Id="rId41" Type="http://schemas.openxmlformats.org/officeDocument/2006/relationships/tableStyles" Target="tableStyles.xml"/><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slide" Target="slides/slide10.xml"/><Relationship Id="rId24" Type="http://schemas.openxmlformats.org/officeDocument/2006/relationships/slide" Target="slides/slide23.xml"/><Relationship Id="rId32" Type="http://schemas.openxmlformats.org/officeDocument/2006/relationships/slide" Target="slides/slide31.xml"/><Relationship Id="rId37" Type="http://schemas.openxmlformats.org/officeDocument/2006/relationships/slide" Target="slides/slide36.xml"/><Relationship Id="rId40" Type="http://schemas.openxmlformats.org/officeDocument/2006/relationships/theme" Target="theme/theme1.xml"/><Relationship Id="rId5" Type="http://schemas.openxmlformats.org/officeDocument/2006/relationships/slide" Target="slides/slide4.xml"/><Relationship Id="rId15" Type="http://schemas.openxmlformats.org/officeDocument/2006/relationships/slide" Target="slides/slide14.xml"/><Relationship Id="rId23" Type="http://schemas.openxmlformats.org/officeDocument/2006/relationships/slide" Target="slides/slide22.xml"/><Relationship Id="rId28" Type="http://schemas.openxmlformats.org/officeDocument/2006/relationships/slide" Target="slides/slide27.xml"/><Relationship Id="rId36" Type="http://schemas.openxmlformats.org/officeDocument/2006/relationships/slide" Target="slides/slide35.xml"/><Relationship Id="rId10" Type="http://schemas.openxmlformats.org/officeDocument/2006/relationships/slide" Target="slides/slide9.xml"/><Relationship Id="rId19" Type="http://schemas.openxmlformats.org/officeDocument/2006/relationships/slide" Target="slides/slide18.xml"/><Relationship Id="rId31" Type="http://schemas.openxmlformats.org/officeDocument/2006/relationships/slide" Target="slides/slide30.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slide" Target="slides/slide13.xml"/><Relationship Id="rId22" Type="http://schemas.openxmlformats.org/officeDocument/2006/relationships/slide" Target="slides/slide21.xml"/><Relationship Id="rId27" Type="http://schemas.openxmlformats.org/officeDocument/2006/relationships/slide" Target="slides/slide26.xml"/><Relationship Id="rId30" Type="http://schemas.openxmlformats.org/officeDocument/2006/relationships/slide" Target="slides/slide29.xml"/><Relationship Id="rId35" Type="http://schemas.openxmlformats.org/officeDocument/2006/relationships/slide" Target="slides/slide34.xml"/><Relationship Id="rId8" Type="http://schemas.openxmlformats.org/officeDocument/2006/relationships/slide" Target="slides/slide7.xml"/><Relationship Id="rId3" Type="http://schemas.openxmlformats.org/officeDocument/2006/relationships/slide" Target="slides/slide2.xml"/><Relationship Id="rId12" Type="http://schemas.openxmlformats.org/officeDocument/2006/relationships/slide" Target="slides/slide11.xml"/><Relationship Id="rId17" Type="http://schemas.openxmlformats.org/officeDocument/2006/relationships/slide" Target="slides/slide16.xml"/><Relationship Id="rId25" Type="http://schemas.openxmlformats.org/officeDocument/2006/relationships/slide" Target="slides/slide24.xml"/><Relationship Id="rId33" Type="http://schemas.openxmlformats.org/officeDocument/2006/relationships/slide" Target="slides/slide32.xml"/><Relationship Id="rId38" Type="http://schemas.openxmlformats.org/officeDocument/2006/relationships/presProps" Target="presProps.xml"/></Relationship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Diapositiva de título">
    <p:spTree>
      <p:nvGrpSpPr>
        <p:cNvPr id="1" name=""/>
        <p:cNvGrpSpPr/>
        <p:nvPr/>
      </p:nvGrpSpPr>
      <p:grpSpPr>
        <a:xfrm>
          <a:off x="0" y="0"/>
          <a:ext cx="0" cy="0"/>
          <a:chOff x="0" y="0"/>
          <a:chExt cx="0" cy="0"/>
        </a:xfrm>
      </p:grpSpPr>
      <p:sp>
        <p:nvSpPr>
          <p:cNvPr id="2" name="Título 1"/>
          <p:cNvSpPr>
            <a:spLocks noGrp="1"/>
          </p:cNvSpPr>
          <p:nvPr>
            <p:ph type="ctrTitle"/>
          </p:nvPr>
        </p:nvSpPr>
        <p:spPr>
          <a:xfrm>
            <a:off x="1524000" y="1122363"/>
            <a:ext cx="9144000" cy="2387600"/>
          </a:xfrm>
        </p:spPr>
        <p:txBody>
          <a:bodyPr anchor="b"/>
          <a:lstStyle>
            <a:lvl1pPr algn="ctr">
              <a:defRPr sz="6000"/>
            </a:lvl1pPr>
          </a:lstStyle>
          <a:p>
            <a:r>
              <a:rPr lang="es-ES" smtClean="0"/>
              <a:t>Haga clic para modificar el estilo de título del patrón</a:t>
            </a:r>
            <a:endParaRPr lang="es-ES"/>
          </a:p>
        </p:txBody>
      </p:sp>
      <p:sp>
        <p:nvSpPr>
          <p:cNvPr id="3" name="Subtítulo 2"/>
          <p:cNvSpPr>
            <a:spLocks noGrp="1"/>
          </p:cNvSpPr>
          <p:nvPr>
            <p:ph type="subTitle" idx="1"/>
          </p:nvPr>
        </p:nvSpPr>
        <p:spPr>
          <a:xfrm>
            <a:off x="1524000" y="3602038"/>
            <a:ext cx="9144000" cy="1655762"/>
          </a:xfrm>
        </p:spPr>
        <p:txBody>
          <a:bodyPr/>
          <a:lstStyle>
            <a:lvl1pPr marL="0" indent="0" algn="ctr">
              <a:buNone/>
              <a:defRPr sz="2400"/>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es-ES" smtClean="0"/>
              <a:t>Haga clic para editar el estilo de subtítulo del patrón</a:t>
            </a:r>
            <a:endParaRPr lang="es-ES"/>
          </a:p>
        </p:txBody>
      </p:sp>
      <p:sp>
        <p:nvSpPr>
          <p:cNvPr id="4" name="Marcador de fecha 3"/>
          <p:cNvSpPr>
            <a:spLocks noGrp="1"/>
          </p:cNvSpPr>
          <p:nvPr>
            <p:ph type="dt" sz="half" idx="10"/>
          </p:nvPr>
        </p:nvSpPr>
        <p:spPr/>
        <p:txBody>
          <a:bodyPr/>
          <a:lstStyle/>
          <a:p>
            <a:fld id="{CF2C8F98-BA1B-41EA-AA08-3ECE06BA4DE1}" type="datetimeFigureOut">
              <a:rPr lang="es-ES" smtClean="0"/>
              <a:t>24/10/2018</a:t>
            </a:fld>
            <a:endParaRPr lang="es-ES"/>
          </a:p>
        </p:txBody>
      </p:sp>
      <p:sp>
        <p:nvSpPr>
          <p:cNvPr id="5" name="Marcador de pie de página 4"/>
          <p:cNvSpPr>
            <a:spLocks noGrp="1"/>
          </p:cNvSpPr>
          <p:nvPr>
            <p:ph type="ftr" sz="quarter" idx="11"/>
          </p:nvPr>
        </p:nvSpPr>
        <p:spPr/>
        <p:txBody>
          <a:bodyPr/>
          <a:lstStyle/>
          <a:p>
            <a:endParaRPr lang="es-ES"/>
          </a:p>
        </p:txBody>
      </p:sp>
      <p:sp>
        <p:nvSpPr>
          <p:cNvPr id="6" name="Marcador de número de diapositiva 5"/>
          <p:cNvSpPr>
            <a:spLocks noGrp="1"/>
          </p:cNvSpPr>
          <p:nvPr>
            <p:ph type="sldNum" sz="quarter" idx="12"/>
          </p:nvPr>
        </p:nvSpPr>
        <p:spPr/>
        <p:txBody>
          <a:bodyPr/>
          <a:lstStyle/>
          <a:p>
            <a:fld id="{DD60E50F-89D4-4146-AA15-5294270C4965}" type="slidenum">
              <a:rPr lang="es-ES" smtClean="0"/>
              <a:t>‹Nº›</a:t>
            </a:fld>
            <a:endParaRPr lang="es-ES"/>
          </a:p>
        </p:txBody>
      </p:sp>
    </p:spTree>
    <p:extLst>
      <p:ext uri="{BB962C8B-B14F-4D97-AF65-F5344CB8AC3E}">
        <p14:creationId xmlns:p14="http://schemas.microsoft.com/office/powerpoint/2010/main" val="694584701"/>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ítulo y objetos">
    <p:spTree>
      <p:nvGrpSpPr>
        <p:cNvPr id="1" name=""/>
        <p:cNvGrpSpPr/>
        <p:nvPr/>
      </p:nvGrpSpPr>
      <p:grpSpPr>
        <a:xfrm>
          <a:off x="0" y="0"/>
          <a:ext cx="0" cy="0"/>
          <a:chOff x="0" y="0"/>
          <a:chExt cx="0" cy="0"/>
        </a:xfrm>
      </p:grpSpPr>
      <p:sp>
        <p:nvSpPr>
          <p:cNvPr id="2" name="Título 1"/>
          <p:cNvSpPr>
            <a:spLocks noGrp="1"/>
          </p:cNvSpPr>
          <p:nvPr>
            <p:ph type="title"/>
          </p:nvPr>
        </p:nvSpPr>
        <p:spPr/>
        <p:txBody>
          <a:bodyPr/>
          <a:lstStyle/>
          <a:p>
            <a:r>
              <a:rPr lang="es-ES" smtClean="0"/>
              <a:t>Haga clic para modificar el estilo de título del patrón</a:t>
            </a:r>
            <a:endParaRPr lang="es-ES"/>
          </a:p>
        </p:txBody>
      </p:sp>
      <p:sp>
        <p:nvSpPr>
          <p:cNvPr id="3" name="Marcador de contenido 2"/>
          <p:cNvSpPr>
            <a:spLocks noGrp="1"/>
          </p:cNvSpPr>
          <p:nvPr>
            <p:ph idx="1"/>
          </p:nvPr>
        </p:nvSpPr>
        <p:spPr/>
        <p:txBody>
          <a:bodyPr/>
          <a:lstStyle/>
          <a:p>
            <a:pPr lvl="0"/>
            <a:r>
              <a:rPr lang="es-ES" smtClean="0"/>
              <a:t>Editar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s-ES"/>
          </a:p>
        </p:txBody>
      </p:sp>
      <p:sp>
        <p:nvSpPr>
          <p:cNvPr id="4" name="Marcador de fecha 3"/>
          <p:cNvSpPr>
            <a:spLocks noGrp="1"/>
          </p:cNvSpPr>
          <p:nvPr>
            <p:ph type="dt" sz="half" idx="10"/>
          </p:nvPr>
        </p:nvSpPr>
        <p:spPr/>
        <p:txBody>
          <a:bodyPr/>
          <a:lstStyle/>
          <a:p>
            <a:fld id="{CF2C8F98-BA1B-41EA-AA08-3ECE06BA4DE1}" type="datetimeFigureOut">
              <a:rPr lang="es-ES" smtClean="0"/>
              <a:t>24/10/2018</a:t>
            </a:fld>
            <a:endParaRPr lang="es-ES"/>
          </a:p>
        </p:txBody>
      </p:sp>
      <p:sp>
        <p:nvSpPr>
          <p:cNvPr id="5" name="Marcador de pie de página 4"/>
          <p:cNvSpPr>
            <a:spLocks noGrp="1"/>
          </p:cNvSpPr>
          <p:nvPr>
            <p:ph type="ftr" sz="quarter" idx="11"/>
          </p:nvPr>
        </p:nvSpPr>
        <p:spPr/>
        <p:txBody>
          <a:bodyPr/>
          <a:lstStyle/>
          <a:p>
            <a:endParaRPr lang="es-ES"/>
          </a:p>
        </p:txBody>
      </p:sp>
      <p:sp>
        <p:nvSpPr>
          <p:cNvPr id="6" name="Marcador de número de diapositiva 5"/>
          <p:cNvSpPr>
            <a:spLocks noGrp="1"/>
          </p:cNvSpPr>
          <p:nvPr>
            <p:ph type="sldNum" sz="quarter" idx="12"/>
          </p:nvPr>
        </p:nvSpPr>
        <p:spPr/>
        <p:txBody>
          <a:bodyPr/>
          <a:lstStyle/>
          <a:p>
            <a:fld id="{DD60E50F-89D4-4146-AA15-5294270C4965}" type="slidenum">
              <a:rPr lang="es-ES" smtClean="0"/>
              <a:t>‹Nº›</a:t>
            </a:fld>
            <a:endParaRPr lang="es-ES"/>
          </a:p>
        </p:txBody>
      </p:sp>
    </p:spTree>
    <p:extLst>
      <p:ext uri="{BB962C8B-B14F-4D97-AF65-F5344CB8AC3E}">
        <p14:creationId xmlns:p14="http://schemas.microsoft.com/office/powerpoint/2010/main" val="2093309697"/>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Encabezado de sección">
    <p:spTree>
      <p:nvGrpSpPr>
        <p:cNvPr id="1" name=""/>
        <p:cNvGrpSpPr/>
        <p:nvPr/>
      </p:nvGrpSpPr>
      <p:grpSpPr>
        <a:xfrm>
          <a:off x="0" y="0"/>
          <a:ext cx="0" cy="0"/>
          <a:chOff x="0" y="0"/>
          <a:chExt cx="0" cy="0"/>
        </a:xfrm>
      </p:grpSpPr>
      <p:sp>
        <p:nvSpPr>
          <p:cNvPr id="2" name="Título 1"/>
          <p:cNvSpPr>
            <a:spLocks noGrp="1"/>
          </p:cNvSpPr>
          <p:nvPr>
            <p:ph type="title"/>
          </p:nvPr>
        </p:nvSpPr>
        <p:spPr>
          <a:xfrm>
            <a:off x="831850" y="1709738"/>
            <a:ext cx="10515600" cy="2852737"/>
          </a:xfrm>
        </p:spPr>
        <p:txBody>
          <a:bodyPr anchor="b"/>
          <a:lstStyle>
            <a:lvl1pPr>
              <a:defRPr sz="6000"/>
            </a:lvl1pPr>
          </a:lstStyle>
          <a:p>
            <a:r>
              <a:rPr lang="es-ES" smtClean="0"/>
              <a:t>Haga clic para modificar el estilo de título del patrón</a:t>
            </a:r>
            <a:endParaRPr lang="es-ES"/>
          </a:p>
        </p:txBody>
      </p:sp>
      <p:sp>
        <p:nvSpPr>
          <p:cNvPr id="3" name="Marcador de texto 2"/>
          <p:cNvSpPr>
            <a:spLocks noGrp="1"/>
          </p:cNvSpPr>
          <p:nvPr>
            <p:ph type="body" idx="1"/>
          </p:nvPr>
        </p:nvSpPr>
        <p:spPr>
          <a:xfrm>
            <a:off x="831850" y="4589463"/>
            <a:ext cx="10515600" cy="1500187"/>
          </a:xfrm>
        </p:spPr>
        <p:txBody>
          <a:bodyPr/>
          <a:lstStyle>
            <a:lvl1pPr marL="0" indent="0">
              <a:buNone/>
              <a:defRPr sz="2400">
                <a:solidFill>
                  <a:schemeClr val="tx1">
                    <a:tint val="75000"/>
                  </a:schemeClr>
                </a:solidFill>
              </a:defRPr>
            </a:lvl1pPr>
            <a:lvl2pPr marL="457200" indent="0">
              <a:buNone/>
              <a:defRPr sz="2000">
                <a:solidFill>
                  <a:schemeClr val="tx1">
                    <a:tint val="75000"/>
                  </a:schemeClr>
                </a:solidFill>
              </a:defRPr>
            </a:lvl2pPr>
            <a:lvl3pPr marL="914400" indent="0">
              <a:buNone/>
              <a:defRPr sz="1800">
                <a:solidFill>
                  <a:schemeClr val="tx1">
                    <a:tint val="75000"/>
                  </a:schemeClr>
                </a:solidFill>
              </a:defRPr>
            </a:lvl3pPr>
            <a:lvl4pPr marL="1371600" indent="0">
              <a:buNone/>
              <a:defRPr sz="1600">
                <a:solidFill>
                  <a:schemeClr val="tx1">
                    <a:tint val="75000"/>
                  </a:schemeClr>
                </a:solidFill>
              </a:defRPr>
            </a:lvl4pPr>
            <a:lvl5pPr marL="1828800" indent="0">
              <a:buNone/>
              <a:defRPr sz="1600">
                <a:solidFill>
                  <a:schemeClr val="tx1">
                    <a:tint val="75000"/>
                  </a:schemeClr>
                </a:solidFill>
              </a:defRPr>
            </a:lvl5pPr>
            <a:lvl6pPr marL="2286000" indent="0">
              <a:buNone/>
              <a:defRPr sz="1600">
                <a:solidFill>
                  <a:schemeClr val="tx1">
                    <a:tint val="75000"/>
                  </a:schemeClr>
                </a:solidFill>
              </a:defRPr>
            </a:lvl6pPr>
            <a:lvl7pPr marL="2743200" indent="0">
              <a:buNone/>
              <a:defRPr sz="1600">
                <a:solidFill>
                  <a:schemeClr val="tx1">
                    <a:tint val="75000"/>
                  </a:schemeClr>
                </a:solidFill>
              </a:defRPr>
            </a:lvl7pPr>
            <a:lvl8pPr marL="3200400" indent="0">
              <a:buNone/>
              <a:defRPr sz="1600">
                <a:solidFill>
                  <a:schemeClr val="tx1">
                    <a:tint val="75000"/>
                  </a:schemeClr>
                </a:solidFill>
              </a:defRPr>
            </a:lvl8pPr>
            <a:lvl9pPr marL="3657600" indent="0">
              <a:buNone/>
              <a:defRPr sz="1600">
                <a:solidFill>
                  <a:schemeClr val="tx1">
                    <a:tint val="75000"/>
                  </a:schemeClr>
                </a:solidFill>
              </a:defRPr>
            </a:lvl9pPr>
          </a:lstStyle>
          <a:p>
            <a:pPr lvl="0"/>
            <a:r>
              <a:rPr lang="es-ES" smtClean="0"/>
              <a:t>Editar el estilo de texto del patrón</a:t>
            </a:r>
          </a:p>
        </p:txBody>
      </p:sp>
      <p:sp>
        <p:nvSpPr>
          <p:cNvPr id="4" name="Marcador de fecha 3"/>
          <p:cNvSpPr>
            <a:spLocks noGrp="1"/>
          </p:cNvSpPr>
          <p:nvPr>
            <p:ph type="dt" sz="half" idx="10"/>
          </p:nvPr>
        </p:nvSpPr>
        <p:spPr/>
        <p:txBody>
          <a:bodyPr/>
          <a:lstStyle/>
          <a:p>
            <a:fld id="{CF2C8F98-BA1B-41EA-AA08-3ECE06BA4DE1}" type="datetimeFigureOut">
              <a:rPr lang="es-ES" smtClean="0"/>
              <a:t>24/10/2018</a:t>
            </a:fld>
            <a:endParaRPr lang="es-ES"/>
          </a:p>
        </p:txBody>
      </p:sp>
      <p:sp>
        <p:nvSpPr>
          <p:cNvPr id="5" name="Marcador de pie de página 4"/>
          <p:cNvSpPr>
            <a:spLocks noGrp="1"/>
          </p:cNvSpPr>
          <p:nvPr>
            <p:ph type="ftr" sz="quarter" idx="11"/>
          </p:nvPr>
        </p:nvSpPr>
        <p:spPr/>
        <p:txBody>
          <a:bodyPr/>
          <a:lstStyle/>
          <a:p>
            <a:endParaRPr lang="es-ES"/>
          </a:p>
        </p:txBody>
      </p:sp>
      <p:sp>
        <p:nvSpPr>
          <p:cNvPr id="6" name="Marcador de número de diapositiva 5"/>
          <p:cNvSpPr>
            <a:spLocks noGrp="1"/>
          </p:cNvSpPr>
          <p:nvPr>
            <p:ph type="sldNum" sz="quarter" idx="12"/>
          </p:nvPr>
        </p:nvSpPr>
        <p:spPr/>
        <p:txBody>
          <a:bodyPr/>
          <a:lstStyle/>
          <a:p>
            <a:fld id="{DD60E50F-89D4-4146-AA15-5294270C4965}" type="slidenum">
              <a:rPr lang="es-ES" smtClean="0"/>
              <a:t>‹Nº›</a:t>
            </a:fld>
            <a:endParaRPr lang="es-ES"/>
          </a:p>
        </p:txBody>
      </p:sp>
    </p:spTree>
    <p:extLst>
      <p:ext uri="{BB962C8B-B14F-4D97-AF65-F5344CB8AC3E}">
        <p14:creationId xmlns:p14="http://schemas.microsoft.com/office/powerpoint/2010/main" val="555591727"/>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Dos objetos">
    <p:spTree>
      <p:nvGrpSpPr>
        <p:cNvPr id="1" name=""/>
        <p:cNvGrpSpPr/>
        <p:nvPr/>
      </p:nvGrpSpPr>
      <p:grpSpPr>
        <a:xfrm>
          <a:off x="0" y="0"/>
          <a:ext cx="0" cy="0"/>
          <a:chOff x="0" y="0"/>
          <a:chExt cx="0" cy="0"/>
        </a:xfrm>
      </p:grpSpPr>
      <p:sp>
        <p:nvSpPr>
          <p:cNvPr id="2" name="Título 1"/>
          <p:cNvSpPr>
            <a:spLocks noGrp="1"/>
          </p:cNvSpPr>
          <p:nvPr>
            <p:ph type="title"/>
          </p:nvPr>
        </p:nvSpPr>
        <p:spPr/>
        <p:txBody>
          <a:bodyPr/>
          <a:lstStyle/>
          <a:p>
            <a:r>
              <a:rPr lang="es-ES" smtClean="0"/>
              <a:t>Haga clic para modificar el estilo de título del patrón</a:t>
            </a:r>
            <a:endParaRPr lang="es-ES"/>
          </a:p>
        </p:txBody>
      </p:sp>
      <p:sp>
        <p:nvSpPr>
          <p:cNvPr id="3" name="Marcador de contenido 2"/>
          <p:cNvSpPr>
            <a:spLocks noGrp="1"/>
          </p:cNvSpPr>
          <p:nvPr>
            <p:ph sz="half" idx="1"/>
          </p:nvPr>
        </p:nvSpPr>
        <p:spPr>
          <a:xfrm>
            <a:off x="838200" y="1825625"/>
            <a:ext cx="5181600" cy="4351338"/>
          </a:xfrm>
        </p:spPr>
        <p:txBody>
          <a:bodyPr/>
          <a:lstStyle/>
          <a:p>
            <a:pPr lvl="0"/>
            <a:r>
              <a:rPr lang="es-ES" smtClean="0"/>
              <a:t>Editar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s-ES"/>
          </a:p>
        </p:txBody>
      </p:sp>
      <p:sp>
        <p:nvSpPr>
          <p:cNvPr id="4" name="Marcador de contenido 3"/>
          <p:cNvSpPr>
            <a:spLocks noGrp="1"/>
          </p:cNvSpPr>
          <p:nvPr>
            <p:ph sz="half" idx="2"/>
          </p:nvPr>
        </p:nvSpPr>
        <p:spPr>
          <a:xfrm>
            <a:off x="6172200" y="1825625"/>
            <a:ext cx="5181600" cy="4351338"/>
          </a:xfrm>
        </p:spPr>
        <p:txBody>
          <a:bodyPr/>
          <a:lstStyle/>
          <a:p>
            <a:pPr lvl="0"/>
            <a:r>
              <a:rPr lang="es-ES" smtClean="0"/>
              <a:t>Editar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s-ES"/>
          </a:p>
        </p:txBody>
      </p:sp>
      <p:sp>
        <p:nvSpPr>
          <p:cNvPr id="5" name="Marcador de fecha 4"/>
          <p:cNvSpPr>
            <a:spLocks noGrp="1"/>
          </p:cNvSpPr>
          <p:nvPr>
            <p:ph type="dt" sz="half" idx="10"/>
          </p:nvPr>
        </p:nvSpPr>
        <p:spPr/>
        <p:txBody>
          <a:bodyPr/>
          <a:lstStyle/>
          <a:p>
            <a:fld id="{CF2C8F98-BA1B-41EA-AA08-3ECE06BA4DE1}" type="datetimeFigureOut">
              <a:rPr lang="es-ES" smtClean="0"/>
              <a:t>24/10/2018</a:t>
            </a:fld>
            <a:endParaRPr lang="es-ES"/>
          </a:p>
        </p:txBody>
      </p:sp>
      <p:sp>
        <p:nvSpPr>
          <p:cNvPr id="6" name="Marcador de pie de página 5"/>
          <p:cNvSpPr>
            <a:spLocks noGrp="1"/>
          </p:cNvSpPr>
          <p:nvPr>
            <p:ph type="ftr" sz="quarter" idx="11"/>
          </p:nvPr>
        </p:nvSpPr>
        <p:spPr/>
        <p:txBody>
          <a:bodyPr/>
          <a:lstStyle/>
          <a:p>
            <a:endParaRPr lang="es-ES"/>
          </a:p>
        </p:txBody>
      </p:sp>
      <p:sp>
        <p:nvSpPr>
          <p:cNvPr id="7" name="Marcador de número de diapositiva 6"/>
          <p:cNvSpPr>
            <a:spLocks noGrp="1"/>
          </p:cNvSpPr>
          <p:nvPr>
            <p:ph type="sldNum" sz="quarter" idx="12"/>
          </p:nvPr>
        </p:nvSpPr>
        <p:spPr/>
        <p:txBody>
          <a:bodyPr/>
          <a:lstStyle/>
          <a:p>
            <a:fld id="{DD60E50F-89D4-4146-AA15-5294270C4965}" type="slidenum">
              <a:rPr lang="es-ES" smtClean="0"/>
              <a:t>‹Nº›</a:t>
            </a:fld>
            <a:endParaRPr lang="es-ES"/>
          </a:p>
        </p:txBody>
      </p:sp>
    </p:spTree>
    <p:extLst>
      <p:ext uri="{BB962C8B-B14F-4D97-AF65-F5344CB8AC3E}">
        <p14:creationId xmlns:p14="http://schemas.microsoft.com/office/powerpoint/2010/main" val="2642947171"/>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ación">
    <p:spTree>
      <p:nvGrpSpPr>
        <p:cNvPr id="1" name=""/>
        <p:cNvGrpSpPr/>
        <p:nvPr/>
      </p:nvGrpSpPr>
      <p:grpSpPr>
        <a:xfrm>
          <a:off x="0" y="0"/>
          <a:ext cx="0" cy="0"/>
          <a:chOff x="0" y="0"/>
          <a:chExt cx="0" cy="0"/>
        </a:xfrm>
      </p:grpSpPr>
      <p:sp>
        <p:nvSpPr>
          <p:cNvPr id="2" name="Título 1"/>
          <p:cNvSpPr>
            <a:spLocks noGrp="1"/>
          </p:cNvSpPr>
          <p:nvPr>
            <p:ph type="title"/>
          </p:nvPr>
        </p:nvSpPr>
        <p:spPr>
          <a:xfrm>
            <a:off x="839788" y="365125"/>
            <a:ext cx="10515600" cy="1325563"/>
          </a:xfrm>
        </p:spPr>
        <p:txBody>
          <a:bodyPr/>
          <a:lstStyle/>
          <a:p>
            <a:r>
              <a:rPr lang="es-ES" smtClean="0"/>
              <a:t>Haga clic para modificar el estilo de título del patrón</a:t>
            </a:r>
            <a:endParaRPr lang="es-ES"/>
          </a:p>
        </p:txBody>
      </p:sp>
      <p:sp>
        <p:nvSpPr>
          <p:cNvPr id="3" name="Marcador de texto 2"/>
          <p:cNvSpPr>
            <a:spLocks noGrp="1"/>
          </p:cNvSpPr>
          <p:nvPr>
            <p:ph type="body" idx="1"/>
          </p:nvPr>
        </p:nvSpPr>
        <p:spPr>
          <a:xfrm>
            <a:off x="839788" y="1681163"/>
            <a:ext cx="5157787"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s-ES" smtClean="0"/>
              <a:t>Editar el estilo de texto del patrón</a:t>
            </a:r>
          </a:p>
        </p:txBody>
      </p:sp>
      <p:sp>
        <p:nvSpPr>
          <p:cNvPr id="4" name="Marcador de contenido 3"/>
          <p:cNvSpPr>
            <a:spLocks noGrp="1"/>
          </p:cNvSpPr>
          <p:nvPr>
            <p:ph sz="half" idx="2"/>
          </p:nvPr>
        </p:nvSpPr>
        <p:spPr>
          <a:xfrm>
            <a:off x="839788" y="2505075"/>
            <a:ext cx="5157787" cy="3684588"/>
          </a:xfrm>
        </p:spPr>
        <p:txBody>
          <a:bodyPr/>
          <a:lstStyle/>
          <a:p>
            <a:pPr lvl="0"/>
            <a:r>
              <a:rPr lang="es-ES" smtClean="0"/>
              <a:t>Editar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s-ES"/>
          </a:p>
        </p:txBody>
      </p:sp>
      <p:sp>
        <p:nvSpPr>
          <p:cNvPr id="5" name="Marcador de texto 4"/>
          <p:cNvSpPr>
            <a:spLocks noGrp="1"/>
          </p:cNvSpPr>
          <p:nvPr>
            <p:ph type="body" sz="quarter" idx="3"/>
          </p:nvPr>
        </p:nvSpPr>
        <p:spPr>
          <a:xfrm>
            <a:off x="6172200" y="1681163"/>
            <a:ext cx="5183188"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s-ES" smtClean="0"/>
              <a:t>Editar el estilo de texto del patrón</a:t>
            </a:r>
          </a:p>
        </p:txBody>
      </p:sp>
      <p:sp>
        <p:nvSpPr>
          <p:cNvPr id="6" name="Marcador de contenido 5"/>
          <p:cNvSpPr>
            <a:spLocks noGrp="1"/>
          </p:cNvSpPr>
          <p:nvPr>
            <p:ph sz="quarter" idx="4"/>
          </p:nvPr>
        </p:nvSpPr>
        <p:spPr>
          <a:xfrm>
            <a:off x="6172200" y="2505075"/>
            <a:ext cx="5183188" cy="3684588"/>
          </a:xfrm>
        </p:spPr>
        <p:txBody>
          <a:bodyPr/>
          <a:lstStyle/>
          <a:p>
            <a:pPr lvl="0"/>
            <a:r>
              <a:rPr lang="es-ES" smtClean="0"/>
              <a:t>Editar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s-ES"/>
          </a:p>
        </p:txBody>
      </p:sp>
      <p:sp>
        <p:nvSpPr>
          <p:cNvPr id="7" name="Marcador de fecha 6"/>
          <p:cNvSpPr>
            <a:spLocks noGrp="1"/>
          </p:cNvSpPr>
          <p:nvPr>
            <p:ph type="dt" sz="half" idx="10"/>
          </p:nvPr>
        </p:nvSpPr>
        <p:spPr/>
        <p:txBody>
          <a:bodyPr/>
          <a:lstStyle/>
          <a:p>
            <a:fld id="{CF2C8F98-BA1B-41EA-AA08-3ECE06BA4DE1}" type="datetimeFigureOut">
              <a:rPr lang="es-ES" smtClean="0"/>
              <a:t>24/10/2018</a:t>
            </a:fld>
            <a:endParaRPr lang="es-ES"/>
          </a:p>
        </p:txBody>
      </p:sp>
      <p:sp>
        <p:nvSpPr>
          <p:cNvPr id="8" name="Marcador de pie de página 7"/>
          <p:cNvSpPr>
            <a:spLocks noGrp="1"/>
          </p:cNvSpPr>
          <p:nvPr>
            <p:ph type="ftr" sz="quarter" idx="11"/>
          </p:nvPr>
        </p:nvSpPr>
        <p:spPr/>
        <p:txBody>
          <a:bodyPr/>
          <a:lstStyle/>
          <a:p>
            <a:endParaRPr lang="es-ES"/>
          </a:p>
        </p:txBody>
      </p:sp>
      <p:sp>
        <p:nvSpPr>
          <p:cNvPr id="9" name="Marcador de número de diapositiva 8"/>
          <p:cNvSpPr>
            <a:spLocks noGrp="1"/>
          </p:cNvSpPr>
          <p:nvPr>
            <p:ph type="sldNum" sz="quarter" idx="12"/>
          </p:nvPr>
        </p:nvSpPr>
        <p:spPr/>
        <p:txBody>
          <a:bodyPr/>
          <a:lstStyle/>
          <a:p>
            <a:fld id="{DD60E50F-89D4-4146-AA15-5294270C4965}" type="slidenum">
              <a:rPr lang="es-ES" smtClean="0"/>
              <a:t>‹Nº›</a:t>
            </a:fld>
            <a:endParaRPr lang="es-ES"/>
          </a:p>
        </p:txBody>
      </p:sp>
    </p:spTree>
    <p:extLst>
      <p:ext uri="{BB962C8B-B14F-4D97-AF65-F5344CB8AC3E}">
        <p14:creationId xmlns:p14="http://schemas.microsoft.com/office/powerpoint/2010/main" val="2913425907"/>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Solo el título">
    <p:spTree>
      <p:nvGrpSpPr>
        <p:cNvPr id="1" name=""/>
        <p:cNvGrpSpPr/>
        <p:nvPr/>
      </p:nvGrpSpPr>
      <p:grpSpPr>
        <a:xfrm>
          <a:off x="0" y="0"/>
          <a:ext cx="0" cy="0"/>
          <a:chOff x="0" y="0"/>
          <a:chExt cx="0" cy="0"/>
        </a:xfrm>
      </p:grpSpPr>
      <p:sp>
        <p:nvSpPr>
          <p:cNvPr id="2" name="Título 1"/>
          <p:cNvSpPr>
            <a:spLocks noGrp="1"/>
          </p:cNvSpPr>
          <p:nvPr>
            <p:ph type="title"/>
          </p:nvPr>
        </p:nvSpPr>
        <p:spPr/>
        <p:txBody>
          <a:bodyPr/>
          <a:lstStyle/>
          <a:p>
            <a:r>
              <a:rPr lang="es-ES" smtClean="0"/>
              <a:t>Haga clic para modificar el estilo de título del patrón</a:t>
            </a:r>
            <a:endParaRPr lang="es-ES"/>
          </a:p>
        </p:txBody>
      </p:sp>
      <p:sp>
        <p:nvSpPr>
          <p:cNvPr id="3" name="Marcador de fecha 2"/>
          <p:cNvSpPr>
            <a:spLocks noGrp="1"/>
          </p:cNvSpPr>
          <p:nvPr>
            <p:ph type="dt" sz="half" idx="10"/>
          </p:nvPr>
        </p:nvSpPr>
        <p:spPr/>
        <p:txBody>
          <a:bodyPr/>
          <a:lstStyle/>
          <a:p>
            <a:fld id="{CF2C8F98-BA1B-41EA-AA08-3ECE06BA4DE1}" type="datetimeFigureOut">
              <a:rPr lang="es-ES" smtClean="0"/>
              <a:t>24/10/2018</a:t>
            </a:fld>
            <a:endParaRPr lang="es-ES"/>
          </a:p>
        </p:txBody>
      </p:sp>
      <p:sp>
        <p:nvSpPr>
          <p:cNvPr id="4" name="Marcador de pie de página 3"/>
          <p:cNvSpPr>
            <a:spLocks noGrp="1"/>
          </p:cNvSpPr>
          <p:nvPr>
            <p:ph type="ftr" sz="quarter" idx="11"/>
          </p:nvPr>
        </p:nvSpPr>
        <p:spPr/>
        <p:txBody>
          <a:bodyPr/>
          <a:lstStyle/>
          <a:p>
            <a:endParaRPr lang="es-ES"/>
          </a:p>
        </p:txBody>
      </p:sp>
      <p:sp>
        <p:nvSpPr>
          <p:cNvPr id="5" name="Marcador de número de diapositiva 4"/>
          <p:cNvSpPr>
            <a:spLocks noGrp="1"/>
          </p:cNvSpPr>
          <p:nvPr>
            <p:ph type="sldNum" sz="quarter" idx="12"/>
          </p:nvPr>
        </p:nvSpPr>
        <p:spPr/>
        <p:txBody>
          <a:bodyPr/>
          <a:lstStyle/>
          <a:p>
            <a:fld id="{DD60E50F-89D4-4146-AA15-5294270C4965}" type="slidenum">
              <a:rPr lang="es-ES" smtClean="0"/>
              <a:t>‹Nº›</a:t>
            </a:fld>
            <a:endParaRPr lang="es-ES"/>
          </a:p>
        </p:txBody>
      </p:sp>
    </p:spTree>
    <p:extLst>
      <p:ext uri="{BB962C8B-B14F-4D97-AF65-F5344CB8AC3E}">
        <p14:creationId xmlns:p14="http://schemas.microsoft.com/office/powerpoint/2010/main" val="3185665387"/>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En blanco">
    <p:spTree>
      <p:nvGrpSpPr>
        <p:cNvPr id="1" name=""/>
        <p:cNvGrpSpPr/>
        <p:nvPr/>
      </p:nvGrpSpPr>
      <p:grpSpPr>
        <a:xfrm>
          <a:off x="0" y="0"/>
          <a:ext cx="0" cy="0"/>
          <a:chOff x="0" y="0"/>
          <a:chExt cx="0" cy="0"/>
        </a:xfrm>
      </p:grpSpPr>
      <p:sp>
        <p:nvSpPr>
          <p:cNvPr id="2" name="Marcador de fecha 1"/>
          <p:cNvSpPr>
            <a:spLocks noGrp="1"/>
          </p:cNvSpPr>
          <p:nvPr>
            <p:ph type="dt" sz="half" idx="10"/>
          </p:nvPr>
        </p:nvSpPr>
        <p:spPr/>
        <p:txBody>
          <a:bodyPr/>
          <a:lstStyle/>
          <a:p>
            <a:fld id="{CF2C8F98-BA1B-41EA-AA08-3ECE06BA4DE1}" type="datetimeFigureOut">
              <a:rPr lang="es-ES" smtClean="0"/>
              <a:t>24/10/2018</a:t>
            </a:fld>
            <a:endParaRPr lang="es-ES"/>
          </a:p>
        </p:txBody>
      </p:sp>
      <p:sp>
        <p:nvSpPr>
          <p:cNvPr id="3" name="Marcador de pie de página 2"/>
          <p:cNvSpPr>
            <a:spLocks noGrp="1"/>
          </p:cNvSpPr>
          <p:nvPr>
            <p:ph type="ftr" sz="quarter" idx="11"/>
          </p:nvPr>
        </p:nvSpPr>
        <p:spPr/>
        <p:txBody>
          <a:bodyPr/>
          <a:lstStyle/>
          <a:p>
            <a:endParaRPr lang="es-ES"/>
          </a:p>
        </p:txBody>
      </p:sp>
      <p:sp>
        <p:nvSpPr>
          <p:cNvPr id="4" name="Marcador de número de diapositiva 3"/>
          <p:cNvSpPr>
            <a:spLocks noGrp="1"/>
          </p:cNvSpPr>
          <p:nvPr>
            <p:ph type="sldNum" sz="quarter" idx="12"/>
          </p:nvPr>
        </p:nvSpPr>
        <p:spPr/>
        <p:txBody>
          <a:bodyPr/>
          <a:lstStyle/>
          <a:p>
            <a:fld id="{DD60E50F-89D4-4146-AA15-5294270C4965}" type="slidenum">
              <a:rPr lang="es-ES" smtClean="0"/>
              <a:t>‹Nº›</a:t>
            </a:fld>
            <a:endParaRPr lang="es-ES"/>
          </a:p>
        </p:txBody>
      </p:sp>
    </p:spTree>
    <p:extLst>
      <p:ext uri="{BB962C8B-B14F-4D97-AF65-F5344CB8AC3E}">
        <p14:creationId xmlns:p14="http://schemas.microsoft.com/office/powerpoint/2010/main" val="3757974545"/>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ido con título">
    <p:spTree>
      <p:nvGrpSpPr>
        <p:cNvPr id="1" name=""/>
        <p:cNvGrpSpPr/>
        <p:nvPr/>
      </p:nvGrpSpPr>
      <p:grpSpPr>
        <a:xfrm>
          <a:off x="0" y="0"/>
          <a:ext cx="0" cy="0"/>
          <a:chOff x="0" y="0"/>
          <a:chExt cx="0" cy="0"/>
        </a:xfrm>
      </p:grpSpPr>
      <p:sp>
        <p:nvSpPr>
          <p:cNvPr id="2" name="Título 1"/>
          <p:cNvSpPr>
            <a:spLocks noGrp="1"/>
          </p:cNvSpPr>
          <p:nvPr>
            <p:ph type="title"/>
          </p:nvPr>
        </p:nvSpPr>
        <p:spPr>
          <a:xfrm>
            <a:off x="839788" y="457200"/>
            <a:ext cx="3932237" cy="1600200"/>
          </a:xfrm>
        </p:spPr>
        <p:txBody>
          <a:bodyPr anchor="b"/>
          <a:lstStyle>
            <a:lvl1pPr>
              <a:defRPr sz="3200"/>
            </a:lvl1pPr>
          </a:lstStyle>
          <a:p>
            <a:r>
              <a:rPr lang="es-ES" smtClean="0"/>
              <a:t>Haga clic para modificar el estilo de título del patrón</a:t>
            </a:r>
            <a:endParaRPr lang="es-ES"/>
          </a:p>
        </p:txBody>
      </p:sp>
      <p:sp>
        <p:nvSpPr>
          <p:cNvPr id="3" name="Marcador de contenido 2"/>
          <p:cNvSpPr>
            <a:spLocks noGrp="1"/>
          </p:cNvSpPr>
          <p:nvPr>
            <p:ph idx="1"/>
          </p:nvPr>
        </p:nvSpPr>
        <p:spPr>
          <a:xfrm>
            <a:off x="5183188" y="987425"/>
            <a:ext cx="6172200" cy="4873625"/>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s-ES" smtClean="0"/>
              <a:t>Editar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s-ES"/>
          </a:p>
        </p:txBody>
      </p:sp>
      <p:sp>
        <p:nvSpPr>
          <p:cNvPr id="4" name="Marcador de texto 3"/>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s-ES" smtClean="0"/>
              <a:t>Editar el estilo de texto del patrón</a:t>
            </a:r>
          </a:p>
        </p:txBody>
      </p:sp>
      <p:sp>
        <p:nvSpPr>
          <p:cNvPr id="5" name="Marcador de fecha 4"/>
          <p:cNvSpPr>
            <a:spLocks noGrp="1"/>
          </p:cNvSpPr>
          <p:nvPr>
            <p:ph type="dt" sz="half" idx="10"/>
          </p:nvPr>
        </p:nvSpPr>
        <p:spPr/>
        <p:txBody>
          <a:bodyPr/>
          <a:lstStyle/>
          <a:p>
            <a:fld id="{CF2C8F98-BA1B-41EA-AA08-3ECE06BA4DE1}" type="datetimeFigureOut">
              <a:rPr lang="es-ES" smtClean="0"/>
              <a:t>24/10/2018</a:t>
            </a:fld>
            <a:endParaRPr lang="es-ES"/>
          </a:p>
        </p:txBody>
      </p:sp>
      <p:sp>
        <p:nvSpPr>
          <p:cNvPr id="6" name="Marcador de pie de página 5"/>
          <p:cNvSpPr>
            <a:spLocks noGrp="1"/>
          </p:cNvSpPr>
          <p:nvPr>
            <p:ph type="ftr" sz="quarter" idx="11"/>
          </p:nvPr>
        </p:nvSpPr>
        <p:spPr/>
        <p:txBody>
          <a:bodyPr/>
          <a:lstStyle/>
          <a:p>
            <a:endParaRPr lang="es-ES"/>
          </a:p>
        </p:txBody>
      </p:sp>
      <p:sp>
        <p:nvSpPr>
          <p:cNvPr id="7" name="Marcador de número de diapositiva 6"/>
          <p:cNvSpPr>
            <a:spLocks noGrp="1"/>
          </p:cNvSpPr>
          <p:nvPr>
            <p:ph type="sldNum" sz="quarter" idx="12"/>
          </p:nvPr>
        </p:nvSpPr>
        <p:spPr/>
        <p:txBody>
          <a:bodyPr/>
          <a:lstStyle/>
          <a:p>
            <a:fld id="{DD60E50F-89D4-4146-AA15-5294270C4965}" type="slidenum">
              <a:rPr lang="es-ES" smtClean="0"/>
              <a:t>‹Nº›</a:t>
            </a:fld>
            <a:endParaRPr lang="es-ES"/>
          </a:p>
        </p:txBody>
      </p:sp>
    </p:spTree>
    <p:extLst>
      <p:ext uri="{BB962C8B-B14F-4D97-AF65-F5344CB8AC3E}">
        <p14:creationId xmlns:p14="http://schemas.microsoft.com/office/powerpoint/2010/main" val="2488728175"/>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Imagen con título">
    <p:spTree>
      <p:nvGrpSpPr>
        <p:cNvPr id="1" name=""/>
        <p:cNvGrpSpPr/>
        <p:nvPr/>
      </p:nvGrpSpPr>
      <p:grpSpPr>
        <a:xfrm>
          <a:off x="0" y="0"/>
          <a:ext cx="0" cy="0"/>
          <a:chOff x="0" y="0"/>
          <a:chExt cx="0" cy="0"/>
        </a:xfrm>
      </p:grpSpPr>
      <p:sp>
        <p:nvSpPr>
          <p:cNvPr id="2" name="Título 1"/>
          <p:cNvSpPr>
            <a:spLocks noGrp="1"/>
          </p:cNvSpPr>
          <p:nvPr>
            <p:ph type="title"/>
          </p:nvPr>
        </p:nvSpPr>
        <p:spPr>
          <a:xfrm>
            <a:off x="839788" y="457200"/>
            <a:ext cx="3932237" cy="1600200"/>
          </a:xfrm>
        </p:spPr>
        <p:txBody>
          <a:bodyPr anchor="b"/>
          <a:lstStyle>
            <a:lvl1pPr>
              <a:defRPr sz="3200"/>
            </a:lvl1pPr>
          </a:lstStyle>
          <a:p>
            <a:r>
              <a:rPr lang="es-ES" smtClean="0"/>
              <a:t>Haga clic para modificar el estilo de título del patrón</a:t>
            </a:r>
            <a:endParaRPr lang="es-ES"/>
          </a:p>
        </p:txBody>
      </p:sp>
      <p:sp>
        <p:nvSpPr>
          <p:cNvPr id="3" name="Marcador de posición de imagen 2"/>
          <p:cNvSpPr>
            <a:spLocks noGrp="1"/>
          </p:cNvSpPr>
          <p:nvPr>
            <p:ph type="pic" idx="1"/>
          </p:nvPr>
        </p:nvSpPr>
        <p:spPr>
          <a:xfrm>
            <a:off x="5183188" y="987425"/>
            <a:ext cx="6172200" cy="4873625"/>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endParaRPr lang="es-ES"/>
          </a:p>
        </p:txBody>
      </p:sp>
      <p:sp>
        <p:nvSpPr>
          <p:cNvPr id="4" name="Marcador de texto 3"/>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s-ES" smtClean="0"/>
              <a:t>Editar el estilo de texto del patrón</a:t>
            </a:r>
          </a:p>
        </p:txBody>
      </p:sp>
      <p:sp>
        <p:nvSpPr>
          <p:cNvPr id="5" name="Marcador de fecha 4"/>
          <p:cNvSpPr>
            <a:spLocks noGrp="1"/>
          </p:cNvSpPr>
          <p:nvPr>
            <p:ph type="dt" sz="half" idx="10"/>
          </p:nvPr>
        </p:nvSpPr>
        <p:spPr/>
        <p:txBody>
          <a:bodyPr/>
          <a:lstStyle/>
          <a:p>
            <a:fld id="{CF2C8F98-BA1B-41EA-AA08-3ECE06BA4DE1}" type="datetimeFigureOut">
              <a:rPr lang="es-ES" smtClean="0"/>
              <a:t>24/10/2018</a:t>
            </a:fld>
            <a:endParaRPr lang="es-ES"/>
          </a:p>
        </p:txBody>
      </p:sp>
      <p:sp>
        <p:nvSpPr>
          <p:cNvPr id="6" name="Marcador de pie de página 5"/>
          <p:cNvSpPr>
            <a:spLocks noGrp="1"/>
          </p:cNvSpPr>
          <p:nvPr>
            <p:ph type="ftr" sz="quarter" idx="11"/>
          </p:nvPr>
        </p:nvSpPr>
        <p:spPr/>
        <p:txBody>
          <a:bodyPr/>
          <a:lstStyle/>
          <a:p>
            <a:endParaRPr lang="es-ES"/>
          </a:p>
        </p:txBody>
      </p:sp>
      <p:sp>
        <p:nvSpPr>
          <p:cNvPr id="7" name="Marcador de número de diapositiva 6"/>
          <p:cNvSpPr>
            <a:spLocks noGrp="1"/>
          </p:cNvSpPr>
          <p:nvPr>
            <p:ph type="sldNum" sz="quarter" idx="12"/>
          </p:nvPr>
        </p:nvSpPr>
        <p:spPr/>
        <p:txBody>
          <a:bodyPr/>
          <a:lstStyle/>
          <a:p>
            <a:fld id="{DD60E50F-89D4-4146-AA15-5294270C4965}" type="slidenum">
              <a:rPr lang="es-ES" smtClean="0"/>
              <a:t>‹Nº›</a:t>
            </a:fld>
            <a:endParaRPr lang="es-ES"/>
          </a:p>
        </p:txBody>
      </p:sp>
    </p:spTree>
    <p:extLst>
      <p:ext uri="{BB962C8B-B14F-4D97-AF65-F5344CB8AC3E}">
        <p14:creationId xmlns:p14="http://schemas.microsoft.com/office/powerpoint/2010/main" val="1349555188"/>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ítulo y texto vertical">
    <p:spTree>
      <p:nvGrpSpPr>
        <p:cNvPr id="1" name=""/>
        <p:cNvGrpSpPr/>
        <p:nvPr/>
      </p:nvGrpSpPr>
      <p:grpSpPr>
        <a:xfrm>
          <a:off x="0" y="0"/>
          <a:ext cx="0" cy="0"/>
          <a:chOff x="0" y="0"/>
          <a:chExt cx="0" cy="0"/>
        </a:xfrm>
      </p:grpSpPr>
      <p:sp>
        <p:nvSpPr>
          <p:cNvPr id="2" name="Título 1"/>
          <p:cNvSpPr>
            <a:spLocks noGrp="1"/>
          </p:cNvSpPr>
          <p:nvPr>
            <p:ph type="title"/>
          </p:nvPr>
        </p:nvSpPr>
        <p:spPr/>
        <p:txBody>
          <a:bodyPr/>
          <a:lstStyle/>
          <a:p>
            <a:r>
              <a:rPr lang="es-ES" smtClean="0"/>
              <a:t>Haga clic para modificar el estilo de título del patrón</a:t>
            </a:r>
            <a:endParaRPr lang="es-ES"/>
          </a:p>
        </p:txBody>
      </p:sp>
      <p:sp>
        <p:nvSpPr>
          <p:cNvPr id="3" name="Marcador de texto vertical 2"/>
          <p:cNvSpPr>
            <a:spLocks noGrp="1"/>
          </p:cNvSpPr>
          <p:nvPr>
            <p:ph type="body" orient="vert" idx="1"/>
          </p:nvPr>
        </p:nvSpPr>
        <p:spPr/>
        <p:txBody>
          <a:bodyPr vert="eaVert"/>
          <a:lstStyle/>
          <a:p>
            <a:pPr lvl="0"/>
            <a:r>
              <a:rPr lang="es-ES" smtClean="0"/>
              <a:t>Editar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s-ES"/>
          </a:p>
        </p:txBody>
      </p:sp>
      <p:sp>
        <p:nvSpPr>
          <p:cNvPr id="4" name="Marcador de fecha 3"/>
          <p:cNvSpPr>
            <a:spLocks noGrp="1"/>
          </p:cNvSpPr>
          <p:nvPr>
            <p:ph type="dt" sz="half" idx="10"/>
          </p:nvPr>
        </p:nvSpPr>
        <p:spPr/>
        <p:txBody>
          <a:bodyPr/>
          <a:lstStyle/>
          <a:p>
            <a:fld id="{CF2C8F98-BA1B-41EA-AA08-3ECE06BA4DE1}" type="datetimeFigureOut">
              <a:rPr lang="es-ES" smtClean="0"/>
              <a:t>24/10/2018</a:t>
            </a:fld>
            <a:endParaRPr lang="es-ES"/>
          </a:p>
        </p:txBody>
      </p:sp>
      <p:sp>
        <p:nvSpPr>
          <p:cNvPr id="5" name="Marcador de pie de página 4"/>
          <p:cNvSpPr>
            <a:spLocks noGrp="1"/>
          </p:cNvSpPr>
          <p:nvPr>
            <p:ph type="ftr" sz="quarter" idx="11"/>
          </p:nvPr>
        </p:nvSpPr>
        <p:spPr/>
        <p:txBody>
          <a:bodyPr/>
          <a:lstStyle/>
          <a:p>
            <a:endParaRPr lang="es-ES"/>
          </a:p>
        </p:txBody>
      </p:sp>
      <p:sp>
        <p:nvSpPr>
          <p:cNvPr id="6" name="Marcador de número de diapositiva 5"/>
          <p:cNvSpPr>
            <a:spLocks noGrp="1"/>
          </p:cNvSpPr>
          <p:nvPr>
            <p:ph type="sldNum" sz="quarter" idx="12"/>
          </p:nvPr>
        </p:nvSpPr>
        <p:spPr/>
        <p:txBody>
          <a:bodyPr/>
          <a:lstStyle/>
          <a:p>
            <a:fld id="{DD60E50F-89D4-4146-AA15-5294270C4965}" type="slidenum">
              <a:rPr lang="es-ES" smtClean="0"/>
              <a:t>‹Nº›</a:t>
            </a:fld>
            <a:endParaRPr lang="es-ES"/>
          </a:p>
        </p:txBody>
      </p:sp>
    </p:spTree>
    <p:extLst>
      <p:ext uri="{BB962C8B-B14F-4D97-AF65-F5344CB8AC3E}">
        <p14:creationId xmlns:p14="http://schemas.microsoft.com/office/powerpoint/2010/main" val="4098656986"/>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Título vertical y texto">
    <p:spTree>
      <p:nvGrpSpPr>
        <p:cNvPr id="1" name=""/>
        <p:cNvGrpSpPr/>
        <p:nvPr/>
      </p:nvGrpSpPr>
      <p:grpSpPr>
        <a:xfrm>
          <a:off x="0" y="0"/>
          <a:ext cx="0" cy="0"/>
          <a:chOff x="0" y="0"/>
          <a:chExt cx="0" cy="0"/>
        </a:xfrm>
      </p:grpSpPr>
      <p:sp>
        <p:nvSpPr>
          <p:cNvPr id="2" name="Título vertical 1"/>
          <p:cNvSpPr>
            <a:spLocks noGrp="1"/>
          </p:cNvSpPr>
          <p:nvPr>
            <p:ph type="title" orient="vert"/>
          </p:nvPr>
        </p:nvSpPr>
        <p:spPr>
          <a:xfrm>
            <a:off x="8724900" y="365125"/>
            <a:ext cx="2628900" cy="5811838"/>
          </a:xfrm>
        </p:spPr>
        <p:txBody>
          <a:bodyPr vert="eaVert"/>
          <a:lstStyle/>
          <a:p>
            <a:r>
              <a:rPr lang="es-ES" smtClean="0"/>
              <a:t>Haga clic para modificar el estilo de título del patrón</a:t>
            </a:r>
            <a:endParaRPr lang="es-ES"/>
          </a:p>
        </p:txBody>
      </p:sp>
      <p:sp>
        <p:nvSpPr>
          <p:cNvPr id="3" name="Marcador de texto vertical 2"/>
          <p:cNvSpPr>
            <a:spLocks noGrp="1"/>
          </p:cNvSpPr>
          <p:nvPr>
            <p:ph type="body" orient="vert" idx="1"/>
          </p:nvPr>
        </p:nvSpPr>
        <p:spPr>
          <a:xfrm>
            <a:off x="838200" y="365125"/>
            <a:ext cx="7734300" cy="5811838"/>
          </a:xfrm>
        </p:spPr>
        <p:txBody>
          <a:bodyPr vert="eaVert"/>
          <a:lstStyle/>
          <a:p>
            <a:pPr lvl="0"/>
            <a:r>
              <a:rPr lang="es-ES" smtClean="0"/>
              <a:t>Editar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s-ES"/>
          </a:p>
        </p:txBody>
      </p:sp>
      <p:sp>
        <p:nvSpPr>
          <p:cNvPr id="4" name="Marcador de fecha 3"/>
          <p:cNvSpPr>
            <a:spLocks noGrp="1"/>
          </p:cNvSpPr>
          <p:nvPr>
            <p:ph type="dt" sz="half" idx="10"/>
          </p:nvPr>
        </p:nvSpPr>
        <p:spPr/>
        <p:txBody>
          <a:bodyPr/>
          <a:lstStyle/>
          <a:p>
            <a:fld id="{CF2C8F98-BA1B-41EA-AA08-3ECE06BA4DE1}" type="datetimeFigureOut">
              <a:rPr lang="es-ES" smtClean="0"/>
              <a:t>24/10/2018</a:t>
            </a:fld>
            <a:endParaRPr lang="es-ES"/>
          </a:p>
        </p:txBody>
      </p:sp>
      <p:sp>
        <p:nvSpPr>
          <p:cNvPr id="5" name="Marcador de pie de página 4"/>
          <p:cNvSpPr>
            <a:spLocks noGrp="1"/>
          </p:cNvSpPr>
          <p:nvPr>
            <p:ph type="ftr" sz="quarter" idx="11"/>
          </p:nvPr>
        </p:nvSpPr>
        <p:spPr/>
        <p:txBody>
          <a:bodyPr/>
          <a:lstStyle/>
          <a:p>
            <a:endParaRPr lang="es-ES"/>
          </a:p>
        </p:txBody>
      </p:sp>
      <p:sp>
        <p:nvSpPr>
          <p:cNvPr id="6" name="Marcador de número de diapositiva 5"/>
          <p:cNvSpPr>
            <a:spLocks noGrp="1"/>
          </p:cNvSpPr>
          <p:nvPr>
            <p:ph type="sldNum" sz="quarter" idx="12"/>
          </p:nvPr>
        </p:nvSpPr>
        <p:spPr/>
        <p:txBody>
          <a:bodyPr/>
          <a:lstStyle/>
          <a:p>
            <a:fld id="{DD60E50F-89D4-4146-AA15-5294270C4965}" type="slidenum">
              <a:rPr lang="es-ES" smtClean="0"/>
              <a:t>‹Nº›</a:t>
            </a:fld>
            <a:endParaRPr lang="es-ES"/>
          </a:p>
        </p:txBody>
      </p:sp>
    </p:spTree>
    <p:extLst>
      <p:ext uri="{BB962C8B-B14F-4D97-AF65-F5344CB8AC3E}">
        <p14:creationId xmlns:p14="http://schemas.microsoft.com/office/powerpoint/2010/main" val="173248213"/>
      </p:ext>
    </p:extLst>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Marcador de título 1"/>
          <p:cNvSpPr>
            <a:spLocks noGrp="1"/>
          </p:cNvSpPr>
          <p:nvPr>
            <p:ph type="title"/>
          </p:nvPr>
        </p:nvSpPr>
        <p:spPr>
          <a:xfrm>
            <a:off x="838200" y="365125"/>
            <a:ext cx="10515600" cy="1325563"/>
          </a:xfrm>
          <a:prstGeom prst="rect">
            <a:avLst/>
          </a:prstGeom>
        </p:spPr>
        <p:txBody>
          <a:bodyPr vert="horz" lIns="91440" tIns="45720" rIns="91440" bIns="45720" rtlCol="0" anchor="ctr">
            <a:normAutofit/>
          </a:bodyPr>
          <a:lstStyle/>
          <a:p>
            <a:r>
              <a:rPr lang="es-ES" smtClean="0"/>
              <a:t>Haga clic para modificar el estilo de título del patrón</a:t>
            </a:r>
            <a:endParaRPr lang="es-ES"/>
          </a:p>
        </p:txBody>
      </p:sp>
      <p:sp>
        <p:nvSpPr>
          <p:cNvPr id="3" name="Marcador de texto 2"/>
          <p:cNvSpPr>
            <a:spLocks noGrp="1"/>
          </p:cNvSpPr>
          <p:nvPr>
            <p:ph type="body" idx="1"/>
          </p:nvPr>
        </p:nvSpPr>
        <p:spPr>
          <a:xfrm>
            <a:off x="838200" y="1825625"/>
            <a:ext cx="10515600" cy="4351338"/>
          </a:xfrm>
          <a:prstGeom prst="rect">
            <a:avLst/>
          </a:prstGeom>
        </p:spPr>
        <p:txBody>
          <a:bodyPr vert="horz" lIns="91440" tIns="45720" rIns="91440" bIns="45720" rtlCol="0">
            <a:normAutofit/>
          </a:bodyPr>
          <a:lstStyle/>
          <a:p>
            <a:pPr lvl="0"/>
            <a:r>
              <a:rPr lang="es-ES" smtClean="0"/>
              <a:t>Editar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s-ES"/>
          </a:p>
        </p:txBody>
      </p:sp>
      <p:sp>
        <p:nvSpPr>
          <p:cNvPr id="4" name="Marcador de fecha 3"/>
          <p:cNvSpPr>
            <a:spLocks noGrp="1"/>
          </p:cNvSpPr>
          <p:nvPr>
            <p:ph type="dt" sz="half" idx="2"/>
          </p:nvPr>
        </p:nvSpPr>
        <p:spPr>
          <a:xfrm>
            <a:off x="838200" y="6356350"/>
            <a:ext cx="2743200" cy="365125"/>
          </a:xfrm>
          <a:prstGeom prst="rect">
            <a:avLst/>
          </a:prstGeom>
        </p:spPr>
        <p:txBody>
          <a:bodyPr vert="horz" lIns="91440" tIns="45720" rIns="91440" bIns="45720" rtlCol="0" anchor="ctr"/>
          <a:lstStyle>
            <a:lvl1pPr algn="l">
              <a:defRPr sz="1200">
                <a:solidFill>
                  <a:schemeClr val="tx1">
                    <a:tint val="75000"/>
                  </a:schemeClr>
                </a:solidFill>
              </a:defRPr>
            </a:lvl1pPr>
          </a:lstStyle>
          <a:p>
            <a:fld id="{CF2C8F98-BA1B-41EA-AA08-3ECE06BA4DE1}" type="datetimeFigureOut">
              <a:rPr lang="es-ES" smtClean="0"/>
              <a:t>24/10/2018</a:t>
            </a:fld>
            <a:endParaRPr lang="es-ES"/>
          </a:p>
        </p:txBody>
      </p:sp>
      <p:sp>
        <p:nvSpPr>
          <p:cNvPr id="5" name="Marcador de pie de página 4"/>
          <p:cNvSpPr>
            <a:spLocks noGrp="1"/>
          </p:cNvSpPr>
          <p:nvPr>
            <p:ph type="ftr" sz="quarter" idx="3"/>
          </p:nvPr>
        </p:nvSpPr>
        <p:spPr>
          <a:xfrm>
            <a:off x="4038600" y="6356350"/>
            <a:ext cx="4114800" cy="365125"/>
          </a:xfrm>
          <a:prstGeom prst="rect">
            <a:avLst/>
          </a:prstGeom>
        </p:spPr>
        <p:txBody>
          <a:bodyPr vert="horz" lIns="91440" tIns="45720" rIns="91440" bIns="45720" rtlCol="0" anchor="ctr"/>
          <a:lstStyle>
            <a:lvl1pPr algn="ctr">
              <a:defRPr sz="1200">
                <a:solidFill>
                  <a:schemeClr val="tx1">
                    <a:tint val="75000"/>
                  </a:schemeClr>
                </a:solidFill>
              </a:defRPr>
            </a:lvl1pPr>
          </a:lstStyle>
          <a:p>
            <a:endParaRPr lang="es-ES"/>
          </a:p>
        </p:txBody>
      </p:sp>
      <p:sp>
        <p:nvSpPr>
          <p:cNvPr id="6" name="Marcador de número de diapositiva 5"/>
          <p:cNvSpPr>
            <a:spLocks noGrp="1"/>
          </p:cNvSpPr>
          <p:nvPr>
            <p:ph type="sldNum" sz="quarter" idx="4"/>
          </p:nvPr>
        </p:nvSpPr>
        <p:spPr>
          <a:xfrm>
            <a:off x="8610600" y="6356350"/>
            <a:ext cx="2743200" cy="365125"/>
          </a:xfrm>
          <a:prstGeom prst="rect">
            <a:avLst/>
          </a:prstGeom>
        </p:spPr>
        <p:txBody>
          <a:bodyPr vert="horz" lIns="91440" tIns="45720" rIns="91440" bIns="45720" rtlCol="0" anchor="ctr"/>
          <a:lstStyle>
            <a:lvl1pPr algn="r">
              <a:defRPr sz="1200">
                <a:solidFill>
                  <a:schemeClr val="tx1">
                    <a:tint val="75000"/>
                  </a:schemeClr>
                </a:solidFill>
              </a:defRPr>
            </a:lvl1pPr>
          </a:lstStyle>
          <a:p>
            <a:fld id="{DD60E50F-89D4-4146-AA15-5294270C4965}" type="slidenum">
              <a:rPr lang="es-ES" smtClean="0"/>
              <a:t>‹Nº›</a:t>
            </a:fld>
            <a:endParaRPr lang="es-ES"/>
          </a:p>
        </p:txBody>
      </p:sp>
    </p:spTree>
    <p:extLst>
      <p:ext uri="{BB962C8B-B14F-4D97-AF65-F5344CB8AC3E}">
        <p14:creationId xmlns:p14="http://schemas.microsoft.com/office/powerpoint/2010/main" val="2308752662"/>
      </p:ext>
    </p:extLst>
  </p:cSld>
  <p:clrMap bg1="dk1" tx1="lt1" bg2="dk2" tx2="lt2" accent1="accent1" accent2="accent2" accent3="accent3" accent4="accent4" accent5="accent5" accent6="accent6" hlink="hlink" folHlink="folHlink"/>
  <p:sldLayoutIdLst>
    <p:sldLayoutId id="2147483649" r:id="rId1"/>
    <p:sldLayoutId id="2147483650" r:id="rId2"/>
    <p:sldLayoutId id="2147483651" r:id="rId3"/>
    <p:sldLayoutId id="2147483652" r:id="rId4"/>
    <p:sldLayoutId id="2147483653" r:id="rId5"/>
    <p:sldLayoutId id="2147483654" r:id="rId6"/>
    <p:sldLayoutId id="2147483655" r:id="rId7"/>
    <p:sldLayoutId id="2147483656" r:id="rId8"/>
    <p:sldLayoutId id="2147483657" r:id="rId9"/>
    <p:sldLayoutId id="2147483658" r:id="rId10"/>
    <p:sldLayoutId id="2147483659" r:id="rId11"/>
  </p:sldLayoutIdLst>
  <p:txStyles>
    <p:titleStyle>
      <a:lvl1pPr algn="l" defTabSz="914400" rtl="0" eaLnBrk="1" latinLnBrk="0" hangingPunct="1">
        <a:lnSpc>
          <a:spcPct val="90000"/>
        </a:lnSpc>
        <a:spcBef>
          <a:spcPct val="0"/>
        </a:spcBef>
        <a:buNone/>
        <a:defRPr sz="4400" kern="1200">
          <a:solidFill>
            <a:schemeClr val="tx1"/>
          </a:solidFill>
          <a:latin typeface="+mj-lt"/>
          <a:ea typeface="+mj-ea"/>
          <a:cs typeface="+mj-cs"/>
        </a:defRPr>
      </a:lvl1pPr>
    </p:titleStyle>
    <p:body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es-E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3" Type="http://schemas.openxmlformats.org/officeDocument/2006/relationships/slideLayout" Target="../slideLayouts/slideLayout7.xml"/><Relationship Id="rId2" Type="http://schemas.openxmlformats.org/officeDocument/2006/relationships/audio" Target="../media/media1.mp3"/><Relationship Id="rId1" Type="http://schemas.microsoft.com/office/2007/relationships/media" Target="../media/media1.mp3"/><Relationship Id="rId6" Type="http://schemas.openxmlformats.org/officeDocument/2006/relationships/image" Target="../media/image3.png"/><Relationship Id="rId5" Type="http://schemas.openxmlformats.org/officeDocument/2006/relationships/image" Target="../media/image2.jpeg"/><Relationship Id="rId4" Type="http://schemas.openxmlformats.org/officeDocument/2006/relationships/image" Target="../media/image1.jpg"/></Relationships>
</file>

<file path=ppt/slides/_rels/slide2.xml.rels><?xml version="1.0" encoding="UTF-8" standalone="yes"?>
<Relationships xmlns="http://schemas.openxmlformats.org/package/2006/relationships"><Relationship Id="rId3" Type="http://schemas.openxmlformats.org/officeDocument/2006/relationships/image" Target="../media/image4.jpeg"/><Relationship Id="rId2" Type="http://schemas.openxmlformats.org/officeDocument/2006/relationships/image" Target="../media/image1.jpg"/><Relationship Id="rId1" Type="http://schemas.openxmlformats.org/officeDocument/2006/relationships/slideLayout" Target="../slideLayouts/slideLayout7.xml"/></Relationships>
</file>

<file path=ppt/slides/_rels/slide3.xml.rels><?xml version="1.0" encoding="UTF-8" standalone="yes"?>
<Relationships xmlns="http://schemas.openxmlformats.org/package/2006/relationships"><Relationship Id="rId3" Type="http://schemas.openxmlformats.org/officeDocument/2006/relationships/image" Target="../media/image5.png"/><Relationship Id="rId2" Type="http://schemas.openxmlformats.org/officeDocument/2006/relationships/image" Target="../media/image1.jpg"/><Relationship Id="rId1" Type="http://schemas.openxmlformats.org/officeDocument/2006/relationships/slideLayout" Target="../slideLayouts/slideLayout7.xml"/></Relationships>
</file>

<file path=ppt/slides/_rels/slide4.xml.rels><?xml version="1.0" encoding="UTF-8" standalone="yes"?>
<Relationships xmlns="http://schemas.openxmlformats.org/package/2006/relationships"><Relationship Id="rId3" Type="http://schemas.openxmlformats.org/officeDocument/2006/relationships/image" Target="../media/image6.jpeg"/><Relationship Id="rId2" Type="http://schemas.openxmlformats.org/officeDocument/2006/relationships/image" Target="../media/image1.jpg"/><Relationship Id="rId1" Type="http://schemas.openxmlformats.org/officeDocument/2006/relationships/slideLayout" Target="../slideLayouts/slideLayout7.xml"/><Relationship Id="rId4" Type="http://schemas.openxmlformats.org/officeDocument/2006/relationships/image" Target="../media/image7.jpeg"/></Relationships>
</file>

<file path=ppt/slides/_rels/slide5.xml.rels><?xml version="1.0" encoding="UTF-8" standalone="yes"?>
<Relationships xmlns="http://schemas.openxmlformats.org/package/2006/relationships"><Relationship Id="rId3" Type="http://schemas.openxmlformats.org/officeDocument/2006/relationships/image" Target="../media/image8.jpg"/><Relationship Id="rId2" Type="http://schemas.openxmlformats.org/officeDocument/2006/relationships/image" Target="../media/image1.jpg"/><Relationship Id="rId1" Type="http://schemas.openxmlformats.org/officeDocument/2006/relationships/slideLayout" Target="../slideLayouts/slideLayout7.xml"/></Relationships>
</file>

<file path=ppt/slides/_rels/slide6.xml.rels><?xml version="1.0" encoding="UTF-8" standalone="yes"?>
<Relationships xmlns="http://schemas.openxmlformats.org/package/2006/relationships"><Relationship Id="rId3" Type="http://schemas.openxmlformats.org/officeDocument/2006/relationships/image" Target="../media/image9.jpeg"/><Relationship Id="rId2" Type="http://schemas.openxmlformats.org/officeDocument/2006/relationships/image" Target="../media/image1.jpg"/><Relationship Id="rId1" Type="http://schemas.openxmlformats.org/officeDocument/2006/relationships/slideLayout" Target="../slideLayouts/slideLayout7.xml"/><Relationship Id="rId4" Type="http://schemas.openxmlformats.org/officeDocument/2006/relationships/image" Target="../media/image10.jpeg"/></Relationships>
</file>

<file path=ppt/slides/_rels/slide7.xml.rels><?xml version="1.0" encoding="UTF-8" standalone="yes"?>
<Relationships xmlns="http://schemas.openxmlformats.org/package/2006/relationships"><Relationship Id="rId3" Type="http://schemas.openxmlformats.org/officeDocument/2006/relationships/image" Target="../media/image11.jpeg"/><Relationship Id="rId2" Type="http://schemas.openxmlformats.org/officeDocument/2006/relationships/image" Target="../media/image1.jpg"/><Relationship Id="rId1" Type="http://schemas.openxmlformats.org/officeDocument/2006/relationships/slideLayout" Target="../slideLayouts/slideLayout7.xml"/><Relationship Id="rId4" Type="http://schemas.openxmlformats.org/officeDocument/2006/relationships/image" Target="../media/image12.jpg"/></Relationships>
</file>

<file path=ppt/slides/_rels/slide8.xml.rels><?xml version="1.0" encoding="UTF-8" standalone="yes"?>
<Relationships xmlns="http://schemas.openxmlformats.org/package/2006/relationships"><Relationship Id="rId3" Type="http://schemas.openxmlformats.org/officeDocument/2006/relationships/image" Target="../media/image13.jpeg"/><Relationship Id="rId2" Type="http://schemas.openxmlformats.org/officeDocument/2006/relationships/image" Target="../media/image1.jpg"/><Relationship Id="rId1" Type="http://schemas.openxmlformats.org/officeDocument/2006/relationships/slideLayout" Target="../slideLayouts/slideLayout7.xml"/><Relationship Id="rId4" Type="http://schemas.openxmlformats.org/officeDocument/2006/relationships/image" Target="../media/image14.jpeg"/></Relationships>
</file>

<file path=ppt/slides/_rels/slide9.xml.rels><?xml version="1.0" encoding="UTF-8" standalone="yes"?>
<Relationships xmlns="http://schemas.openxmlformats.org/package/2006/relationships"><Relationship Id="rId3" Type="http://schemas.openxmlformats.org/officeDocument/2006/relationships/image" Target="../media/image15.jpeg"/><Relationship Id="rId2" Type="http://schemas.openxmlformats.org/officeDocument/2006/relationships/image" Target="../media/image1.jpg"/><Relationship Id="rId1" Type="http://schemas.openxmlformats.org/officeDocument/2006/relationships/slideLayout" Target="../slideLayouts/slideLayout7.xml"/><Relationship Id="rId4" Type="http://schemas.openxmlformats.org/officeDocument/2006/relationships/image" Target="../media/image16.jpg"/></Relationships>
</file>

<file path=ppt/slides/_rels/slide10.xml.rels><?xml version="1.0" encoding="UTF-8" standalone="yes"?>
<Relationships xmlns="http://schemas.openxmlformats.org/package/2006/relationships"><Relationship Id="rId3" Type="http://schemas.openxmlformats.org/officeDocument/2006/relationships/image" Target="../media/image5.png"/><Relationship Id="rId2" Type="http://schemas.openxmlformats.org/officeDocument/2006/relationships/image" Target="../media/image1.jpg"/><Relationship Id="rId1" Type="http://schemas.openxmlformats.org/officeDocument/2006/relationships/slideLayout" Target="../slideLayouts/slideLayout7.xml"/></Relationships>
</file>

<file path=ppt/slides/_rels/slide11.xml.rels><?xml version="1.0" encoding="UTF-8" standalone="yes"?>
<Relationships xmlns="http://schemas.openxmlformats.org/package/2006/relationships"><Relationship Id="rId3" Type="http://schemas.openxmlformats.org/officeDocument/2006/relationships/image" Target="../media/image17.jpg"/><Relationship Id="rId2" Type="http://schemas.openxmlformats.org/officeDocument/2006/relationships/image" Target="../media/image1.jpg"/><Relationship Id="rId1" Type="http://schemas.openxmlformats.org/officeDocument/2006/relationships/slideLayout" Target="../slideLayouts/slideLayout7.xml"/><Relationship Id="rId4" Type="http://schemas.openxmlformats.org/officeDocument/2006/relationships/image" Target="../media/image18.jpeg"/></Relationships>
</file>

<file path=ppt/slides/_rels/slide12.xml.rels><?xml version="1.0" encoding="UTF-8" standalone="yes"?>
<Relationships xmlns="http://schemas.openxmlformats.org/package/2006/relationships"><Relationship Id="rId3" Type="http://schemas.openxmlformats.org/officeDocument/2006/relationships/image" Target="../media/image19.jpeg"/><Relationship Id="rId2" Type="http://schemas.openxmlformats.org/officeDocument/2006/relationships/image" Target="../media/image1.jpg"/><Relationship Id="rId1" Type="http://schemas.openxmlformats.org/officeDocument/2006/relationships/slideLayout" Target="../slideLayouts/slideLayout7.xml"/><Relationship Id="rId4" Type="http://schemas.openxmlformats.org/officeDocument/2006/relationships/image" Target="../media/image20.png"/></Relationships>
</file>

<file path=ppt/slides/_rels/slide13.xml.rels><?xml version="1.0" encoding="UTF-8" standalone="yes"?>
<Relationships xmlns="http://schemas.openxmlformats.org/package/2006/relationships"><Relationship Id="rId3" Type="http://schemas.openxmlformats.org/officeDocument/2006/relationships/image" Target="../media/image21.jpeg"/><Relationship Id="rId2" Type="http://schemas.openxmlformats.org/officeDocument/2006/relationships/image" Target="../media/image1.jpg"/><Relationship Id="rId1" Type="http://schemas.openxmlformats.org/officeDocument/2006/relationships/slideLayout" Target="../slideLayouts/slideLayout7.xml"/><Relationship Id="rId4" Type="http://schemas.openxmlformats.org/officeDocument/2006/relationships/image" Target="../media/image22.png"/></Relationships>
</file>

<file path=ppt/slides/_rels/slide14.xml.rels><?xml version="1.0" encoding="UTF-8" standalone="yes"?>
<Relationships xmlns="http://schemas.openxmlformats.org/package/2006/relationships"><Relationship Id="rId3" Type="http://schemas.openxmlformats.org/officeDocument/2006/relationships/image" Target="../media/image23.jpg"/><Relationship Id="rId2" Type="http://schemas.openxmlformats.org/officeDocument/2006/relationships/image" Target="../media/image1.jpg"/><Relationship Id="rId1" Type="http://schemas.openxmlformats.org/officeDocument/2006/relationships/slideLayout" Target="../slideLayouts/slideLayout7.xml"/></Relationships>
</file>

<file path=ppt/slides/_rels/slide15.xml.rels><?xml version="1.0" encoding="UTF-8" standalone="yes"?>
<Relationships xmlns="http://schemas.openxmlformats.org/package/2006/relationships"><Relationship Id="rId3" Type="http://schemas.openxmlformats.org/officeDocument/2006/relationships/image" Target="../media/image24.jpg"/><Relationship Id="rId2" Type="http://schemas.openxmlformats.org/officeDocument/2006/relationships/image" Target="../media/image1.jpg"/><Relationship Id="rId1" Type="http://schemas.openxmlformats.org/officeDocument/2006/relationships/slideLayout" Target="../slideLayouts/slideLayout7.xml"/><Relationship Id="rId4" Type="http://schemas.openxmlformats.org/officeDocument/2006/relationships/image" Target="../media/image25.jpeg"/></Relationships>
</file>

<file path=ppt/slides/_rels/slide16.xml.rels><?xml version="1.0" encoding="UTF-8" standalone="yes"?>
<Relationships xmlns="http://schemas.openxmlformats.org/package/2006/relationships"><Relationship Id="rId3" Type="http://schemas.openxmlformats.org/officeDocument/2006/relationships/image" Target="../media/image26.jpeg"/><Relationship Id="rId2" Type="http://schemas.openxmlformats.org/officeDocument/2006/relationships/image" Target="../media/image1.jpg"/><Relationship Id="rId1" Type="http://schemas.openxmlformats.org/officeDocument/2006/relationships/slideLayout" Target="../slideLayouts/slideLayout7.xml"/></Relationships>
</file>

<file path=ppt/slides/_rels/slide17.xml.rels><?xml version="1.0" encoding="UTF-8" standalone="yes"?>
<Relationships xmlns="http://schemas.openxmlformats.org/package/2006/relationships"><Relationship Id="rId3" Type="http://schemas.openxmlformats.org/officeDocument/2006/relationships/image" Target="../media/image27.jpg"/><Relationship Id="rId2" Type="http://schemas.openxmlformats.org/officeDocument/2006/relationships/image" Target="../media/image1.jpg"/><Relationship Id="rId1" Type="http://schemas.openxmlformats.org/officeDocument/2006/relationships/slideLayout" Target="../slideLayouts/slideLayout7.xml"/></Relationships>
</file>

<file path=ppt/slides/_rels/slide18.xml.rels><?xml version="1.0" encoding="UTF-8" standalone="yes"?>
<Relationships xmlns="http://schemas.openxmlformats.org/package/2006/relationships"><Relationship Id="rId3" Type="http://schemas.openxmlformats.org/officeDocument/2006/relationships/image" Target="../media/image5.png"/><Relationship Id="rId2" Type="http://schemas.openxmlformats.org/officeDocument/2006/relationships/image" Target="../media/image1.jpg"/><Relationship Id="rId1" Type="http://schemas.openxmlformats.org/officeDocument/2006/relationships/slideLayout" Target="../slideLayouts/slideLayout7.xml"/></Relationships>
</file>

<file path=ppt/slides/_rels/slide19.xml.rels><?xml version="1.0" encoding="UTF-8" standalone="yes"?>
<Relationships xmlns="http://schemas.openxmlformats.org/package/2006/relationships"><Relationship Id="rId3" Type="http://schemas.openxmlformats.org/officeDocument/2006/relationships/image" Target="../media/image28.png"/><Relationship Id="rId2" Type="http://schemas.openxmlformats.org/officeDocument/2006/relationships/image" Target="../media/image1.jpg"/><Relationship Id="rId1" Type="http://schemas.openxmlformats.org/officeDocument/2006/relationships/slideLayout" Target="../slideLayouts/slideLayout7.xml"/></Relationships>
</file>

<file path=ppt/slides/_rels/slide20.xml.rels><?xml version="1.0" encoding="UTF-8" standalone="yes"?>
<Relationships xmlns="http://schemas.openxmlformats.org/package/2006/relationships"><Relationship Id="rId3" Type="http://schemas.openxmlformats.org/officeDocument/2006/relationships/image" Target="../media/image29.jpg"/><Relationship Id="rId2" Type="http://schemas.openxmlformats.org/officeDocument/2006/relationships/image" Target="../media/image1.jpg"/><Relationship Id="rId1" Type="http://schemas.openxmlformats.org/officeDocument/2006/relationships/slideLayout" Target="../slideLayouts/slideLayout7.xml"/></Relationships>
</file>

<file path=ppt/slides/_rels/slide21.xml.rels><?xml version="1.0" encoding="UTF-8" standalone="yes"?>
<Relationships xmlns="http://schemas.openxmlformats.org/package/2006/relationships"><Relationship Id="rId3" Type="http://schemas.openxmlformats.org/officeDocument/2006/relationships/image" Target="../media/image30.jpeg"/><Relationship Id="rId2" Type="http://schemas.openxmlformats.org/officeDocument/2006/relationships/image" Target="../media/image1.jpg"/><Relationship Id="rId1" Type="http://schemas.openxmlformats.org/officeDocument/2006/relationships/slideLayout" Target="../slideLayouts/slideLayout7.xml"/></Relationships>
</file>

<file path=ppt/slides/_rels/slide22.xml.rels><?xml version="1.0" encoding="UTF-8" standalone="yes"?>
<Relationships xmlns="http://schemas.openxmlformats.org/package/2006/relationships"><Relationship Id="rId3" Type="http://schemas.openxmlformats.org/officeDocument/2006/relationships/image" Target="../media/image31.jpg"/><Relationship Id="rId2" Type="http://schemas.openxmlformats.org/officeDocument/2006/relationships/image" Target="../media/image1.jpg"/><Relationship Id="rId1" Type="http://schemas.openxmlformats.org/officeDocument/2006/relationships/slideLayout" Target="../slideLayouts/slideLayout7.xml"/></Relationships>
</file>

<file path=ppt/slides/_rels/slide23.xml.rels><?xml version="1.0" encoding="UTF-8" standalone="yes"?>
<Relationships xmlns="http://schemas.openxmlformats.org/package/2006/relationships"><Relationship Id="rId3" Type="http://schemas.openxmlformats.org/officeDocument/2006/relationships/image" Target="../media/image32.jpg"/><Relationship Id="rId2" Type="http://schemas.openxmlformats.org/officeDocument/2006/relationships/image" Target="../media/image1.jpg"/><Relationship Id="rId1" Type="http://schemas.openxmlformats.org/officeDocument/2006/relationships/slideLayout" Target="../slideLayouts/slideLayout7.xml"/></Relationships>
</file>

<file path=ppt/slides/_rels/slide24.xml.rels><?xml version="1.0" encoding="UTF-8" standalone="yes"?>
<Relationships xmlns="http://schemas.openxmlformats.org/package/2006/relationships"><Relationship Id="rId3" Type="http://schemas.openxmlformats.org/officeDocument/2006/relationships/image" Target="../media/image33.jpeg"/><Relationship Id="rId2" Type="http://schemas.openxmlformats.org/officeDocument/2006/relationships/image" Target="../media/image1.jpg"/><Relationship Id="rId1" Type="http://schemas.openxmlformats.org/officeDocument/2006/relationships/slideLayout" Target="../slideLayouts/slideLayout7.xml"/><Relationship Id="rId4" Type="http://schemas.openxmlformats.org/officeDocument/2006/relationships/image" Target="../media/image34.jpeg"/></Relationships>
</file>

<file path=ppt/slides/_rels/slide25.xml.rels><?xml version="1.0" encoding="UTF-8" standalone="yes"?>
<Relationships xmlns="http://schemas.openxmlformats.org/package/2006/relationships"><Relationship Id="rId3" Type="http://schemas.openxmlformats.org/officeDocument/2006/relationships/image" Target="../media/image35.jpeg"/><Relationship Id="rId2" Type="http://schemas.openxmlformats.org/officeDocument/2006/relationships/image" Target="../media/image1.jpg"/><Relationship Id="rId1" Type="http://schemas.openxmlformats.org/officeDocument/2006/relationships/slideLayout" Target="../slideLayouts/slideLayout7.xml"/><Relationship Id="rId4" Type="http://schemas.openxmlformats.org/officeDocument/2006/relationships/image" Target="../media/image36.jpg"/></Relationships>
</file>

<file path=ppt/slides/_rels/slide26.xml.rels><?xml version="1.0" encoding="UTF-8" standalone="yes"?>
<Relationships xmlns="http://schemas.openxmlformats.org/package/2006/relationships"><Relationship Id="rId3" Type="http://schemas.openxmlformats.org/officeDocument/2006/relationships/image" Target="../media/image5.png"/><Relationship Id="rId2" Type="http://schemas.openxmlformats.org/officeDocument/2006/relationships/image" Target="../media/image1.jpg"/><Relationship Id="rId1" Type="http://schemas.openxmlformats.org/officeDocument/2006/relationships/slideLayout" Target="../slideLayouts/slideLayout7.xml"/></Relationships>
</file>

<file path=ppt/slides/_rels/slide27.xml.rels><?xml version="1.0" encoding="UTF-8" standalone="yes"?>
<Relationships xmlns="http://schemas.openxmlformats.org/package/2006/relationships"><Relationship Id="rId3" Type="http://schemas.openxmlformats.org/officeDocument/2006/relationships/image" Target="../media/image37.jpeg"/><Relationship Id="rId2" Type="http://schemas.openxmlformats.org/officeDocument/2006/relationships/image" Target="../media/image1.jpg"/><Relationship Id="rId1" Type="http://schemas.openxmlformats.org/officeDocument/2006/relationships/slideLayout" Target="../slideLayouts/slideLayout7.xml"/></Relationships>
</file>

<file path=ppt/slides/_rels/slide28.xml.rels><?xml version="1.0" encoding="UTF-8" standalone="yes"?>
<Relationships xmlns="http://schemas.openxmlformats.org/package/2006/relationships"><Relationship Id="rId3" Type="http://schemas.openxmlformats.org/officeDocument/2006/relationships/image" Target="../media/image38.jpg"/><Relationship Id="rId2" Type="http://schemas.openxmlformats.org/officeDocument/2006/relationships/image" Target="../media/image1.jpg"/><Relationship Id="rId1" Type="http://schemas.openxmlformats.org/officeDocument/2006/relationships/slideLayout" Target="../slideLayouts/slideLayout7.xml"/></Relationships>
</file>

<file path=ppt/slides/_rels/slide29.xml.rels><?xml version="1.0" encoding="UTF-8" standalone="yes"?>
<Relationships xmlns="http://schemas.openxmlformats.org/package/2006/relationships"><Relationship Id="rId3" Type="http://schemas.openxmlformats.org/officeDocument/2006/relationships/image" Target="../media/image39.jpeg"/><Relationship Id="rId2" Type="http://schemas.openxmlformats.org/officeDocument/2006/relationships/image" Target="../media/image1.jpg"/><Relationship Id="rId1" Type="http://schemas.openxmlformats.org/officeDocument/2006/relationships/slideLayout" Target="../slideLayouts/slideLayout7.xml"/><Relationship Id="rId4" Type="http://schemas.openxmlformats.org/officeDocument/2006/relationships/image" Target="../media/image34.jpeg"/></Relationships>
</file>

<file path=ppt/slides/_rels/slide30.xml.rels><?xml version="1.0" encoding="UTF-8" standalone="yes"?>
<Relationships xmlns="http://schemas.openxmlformats.org/package/2006/relationships"><Relationship Id="rId3" Type="http://schemas.openxmlformats.org/officeDocument/2006/relationships/image" Target="../media/image40.jpg"/><Relationship Id="rId2" Type="http://schemas.openxmlformats.org/officeDocument/2006/relationships/image" Target="../media/image1.jpg"/><Relationship Id="rId1" Type="http://schemas.openxmlformats.org/officeDocument/2006/relationships/slideLayout" Target="../slideLayouts/slideLayout7.xml"/><Relationship Id="rId4" Type="http://schemas.openxmlformats.org/officeDocument/2006/relationships/image" Target="../media/image41.jpg"/></Relationships>
</file>

<file path=ppt/slides/_rels/slide31.xml.rels><?xml version="1.0" encoding="UTF-8" standalone="yes"?>
<Relationships xmlns="http://schemas.openxmlformats.org/package/2006/relationships"><Relationship Id="rId3" Type="http://schemas.openxmlformats.org/officeDocument/2006/relationships/image" Target="../media/image42.png"/><Relationship Id="rId2" Type="http://schemas.openxmlformats.org/officeDocument/2006/relationships/image" Target="../media/image1.jpg"/><Relationship Id="rId1" Type="http://schemas.openxmlformats.org/officeDocument/2006/relationships/slideLayout" Target="../slideLayouts/slideLayout7.xml"/></Relationships>
</file>

<file path=ppt/slides/_rels/slide32.xml.rels><?xml version="1.0" encoding="UTF-8" standalone="yes"?>
<Relationships xmlns="http://schemas.openxmlformats.org/package/2006/relationships"><Relationship Id="rId3" Type="http://schemas.openxmlformats.org/officeDocument/2006/relationships/image" Target="../media/image43.jpg"/><Relationship Id="rId2" Type="http://schemas.openxmlformats.org/officeDocument/2006/relationships/image" Target="../media/image1.jpg"/><Relationship Id="rId1" Type="http://schemas.openxmlformats.org/officeDocument/2006/relationships/slideLayout" Target="../slideLayouts/slideLayout7.xml"/></Relationships>
</file>

<file path=ppt/slides/_rels/slide33.xml.rels><?xml version="1.0" encoding="UTF-8" standalone="yes"?>
<Relationships xmlns="http://schemas.openxmlformats.org/package/2006/relationships"><Relationship Id="rId3" Type="http://schemas.openxmlformats.org/officeDocument/2006/relationships/image" Target="../media/image44.jpg"/><Relationship Id="rId2" Type="http://schemas.openxmlformats.org/officeDocument/2006/relationships/image" Target="../media/image1.jpg"/><Relationship Id="rId1" Type="http://schemas.openxmlformats.org/officeDocument/2006/relationships/slideLayout" Target="../slideLayouts/slideLayout7.xml"/></Relationships>
</file>

<file path=ppt/slides/_rels/slide34.xml.rels><?xml version="1.0" encoding="UTF-8" standalone="yes"?>
<Relationships xmlns="http://schemas.openxmlformats.org/package/2006/relationships"><Relationship Id="rId3" Type="http://schemas.openxmlformats.org/officeDocument/2006/relationships/image" Target="../media/image45.jpg"/><Relationship Id="rId2" Type="http://schemas.openxmlformats.org/officeDocument/2006/relationships/image" Target="../media/image1.jpg"/><Relationship Id="rId1" Type="http://schemas.openxmlformats.org/officeDocument/2006/relationships/slideLayout" Target="../slideLayouts/slideLayout7.xml"/></Relationships>
</file>

<file path=ppt/slides/_rels/slide35.xml.rels><?xml version="1.0" encoding="UTF-8" standalone="yes"?>
<Relationships xmlns="http://schemas.openxmlformats.org/package/2006/relationships"><Relationship Id="rId3" Type="http://schemas.openxmlformats.org/officeDocument/2006/relationships/image" Target="../media/image46.jpg"/><Relationship Id="rId2" Type="http://schemas.openxmlformats.org/officeDocument/2006/relationships/image" Target="../media/image1.jpg"/><Relationship Id="rId1" Type="http://schemas.openxmlformats.org/officeDocument/2006/relationships/slideLayout" Target="../slideLayouts/slideLayout7.xml"/></Relationships>
</file>

<file path=ppt/slides/_rels/slide36.xml.rels><?xml version="1.0" encoding="UTF-8" standalone="yes"?>
<Relationships xmlns="http://schemas.openxmlformats.org/package/2006/relationships"><Relationship Id="rId3" Type="http://schemas.openxmlformats.org/officeDocument/2006/relationships/image" Target="../media/image47.jpeg"/><Relationship Id="rId2" Type="http://schemas.openxmlformats.org/officeDocument/2006/relationships/image" Target="../media/image1.jpg"/><Relationship Id="rId1" Type="http://schemas.openxmlformats.org/officeDocument/2006/relationships/slideLayout" Target="../slideLayouts/slideLayout7.xml"/><Relationship Id="rId5" Type="http://schemas.openxmlformats.org/officeDocument/2006/relationships/image" Target="../media/image49.png"/><Relationship Id="rId4" Type="http://schemas.openxmlformats.org/officeDocument/2006/relationships/image" Target="../media/image48.jpeg"/></Relationships>
</file>

<file path=ppt/slides/slide1.xml><?xml version="1.0" encoding="utf-8"?>
<p:sld xmlns:a="http://schemas.openxmlformats.org/drawingml/2006/main" xmlns:r="http://schemas.openxmlformats.org/officeDocument/2006/relationships" xmlns:p="http://schemas.openxmlformats.org/presentationml/2006/main">
  <p:cSld>
    <p:bg>
      <p:bgPr>
        <a:solidFill>
          <a:schemeClr val="tx1"/>
        </a:solidFill>
        <a:effectLst/>
      </p:bgPr>
    </p:bg>
    <p:spTree>
      <p:nvGrpSpPr>
        <p:cNvPr id="1" name=""/>
        <p:cNvGrpSpPr/>
        <p:nvPr/>
      </p:nvGrpSpPr>
      <p:grpSpPr>
        <a:xfrm>
          <a:off x="0" y="0"/>
          <a:ext cx="0" cy="0"/>
          <a:chOff x="0" y="0"/>
          <a:chExt cx="0" cy="0"/>
        </a:xfrm>
      </p:grpSpPr>
      <p:pic>
        <p:nvPicPr>
          <p:cNvPr id="3" name="Imagen 2"/>
          <p:cNvPicPr>
            <a:picLocks noChangeAspect="1"/>
          </p:cNvPicPr>
          <p:nvPr/>
        </p:nvPicPr>
        <p:blipFill>
          <a:blip r:embed="rId4">
            <a:lum/>
            <a:extLst>
              <a:ext uri="{28A0092B-C50C-407E-A947-70E740481C1C}">
                <a14:useLocalDpi xmlns:a14="http://schemas.microsoft.com/office/drawing/2010/main"/>
              </a:ext>
            </a:extLst>
          </a:blip>
          <a:stretch>
            <a:fillRect/>
          </a:stretch>
        </p:blipFill>
        <p:spPr>
          <a:xfrm>
            <a:off x="1" y="0"/>
            <a:ext cx="12191999" cy="6858000"/>
          </a:xfrm>
          <a:prstGeom prst="rect">
            <a:avLst/>
          </a:prstGeom>
          <a:ln w="57150">
            <a:solidFill>
              <a:schemeClr val="accent1">
                <a:lumMod val="60000"/>
                <a:lumOff val="40000"/>
              </a:schemeClr>
            </a:solidFill>
          </a:ln>
        </p:spPr>
      </p:pic>
      <p:sp>
        <p:nvSpPr>
          <p:cNvPr id="4" name="CuadroTexto 3"/>
          <p:cNvSpPr txBox="1"/>
          <p:nvPr/>
        </p:nvSpPr>
        <p:spPr>
          <a:xfrm>
            <a:off x="2375586" y="2866768"/>
            <a:ext cx="7440827" cy="3416320"/>
          </a:xfrm>
          <a:prstGeom prst="rect">
            <a:avLst/>
          </a:prstGeom>
          <a:ln w="57150">
            <a:noFill/>
          </a:ln>
        </p:spPr>
        <p:txBody>
          <a:bodyPr wrap="square" rtlCol="0">
            <a:spAutoFit/>
          </a:bodyPr>
          <a:lstStyle/>
          <a:p>
            <a:pPr algn="ctr"/>
            <a:r>
              <a:rPr lang="es-ES" sz="5400" dirty="0" smtClean="0">
                <a:latin typeface="Bodoni MT Poster Compressed" panose="02070706080601050204" pitchFamily="18" charset="0"/>
              </a:rPr>
              <a:t>19.10</a:t>
            </a:r>
          </a:p>
          <a:p>
            <a:pPr algn="ctr"/>
            <a:r>
              <a:rPr lang="es-ES" sz="5400" dirty="0" smtClean="0">
                <a:latin typeface="Bodoni MT Poster Compressed" panose="02070706080601050204" pitchFamily="18" charset="0"/>
              </a:rPr>
              <a:t>S e l e c </a:t>
            </a:r>
            <a:r>
              <a:rPr lang="es-ES" sz="5400" dirty="0" err="1" smtClean="0">
                <a:latin typeface="Bodoni MT Poster Compressed" panose="02070706080601050204" pitchFamily="18" charset="0"/>
              </a:rPr>
              <a:t>c</a:t>
            </a:r>
            <a:r>
              <a:rPr lang="es-ES" sz="5400" dirty="0" smtClean="0">
                <a:latin typeface="Bodoni MT Poster Compressed" panose="02070706080601050204" pitchFamily="18" charset="0"/>
              </a:rPr>
              <a:t> i </a:t>
            </a:r>
            <a:r>
              <a:rPr lang="es-ES" sz="5400" dirty="0" err="1" smtClean="0">
                <a:latin typeface="Bodoni MT Poster Compressed" panose="02070706080601050204" pitchFamily="18" charset="0"/>
              </a:rPr>
              <a:t>ó</a:t>
            </a:r>
            <a:r>
              <a:rPr lang="es-ES" sz="5400" dirty="0" smtClean="0">
                <a:latin typeface="Bodoni MT Poster Compressed" panose="02070706080601050204" pitchFamily="18" charset="0"/>
              </a:rPr>
              <a:t> n  de  A l g u n a s </a:t>
            </a:r>
          </a:p>
          <a:p>
            <a:pPr algn="ctr"/>
            <a:r>
              <a:rPr lang="es-ES" sz="5400" dirty="0" smtClean="0">
                <a:latin typeface="Bodoni MT Poster Compressed" panose="02070706080601050204" pitchFamily="18" charset="0"/>
              </a:rPr>
              <a:t>P i e z a s   E s p e c i a l e s</a:t>
            </a:r>
          </a:p>
          <a:p>
            <a:pPr algn="ctr"/>
            <a:r>
              <a:rPr lang="es-ES" sz="5400" dirty="0" smtClean="0">
                <a:latin typeface="Baskerville Old Face" panose="02020602080505020303" pitchFamily="18" charset="0"/>
              </a:rPr>
              <a:t>DELFT</a:t>
            </a:r>
          </a:p>
        </p:txBody>
      </p:sp>
      <p:pic>
        <p:nvPicPr>
          <p:cNvPr id="2" name="Imagen 1"/>
          <p:cNvPicPr>
            <a:picLocks noChangeAspect="1"/>
          </p:cNvPicPr>
          <p:nvPr/>
        </p:nvPicPr>
        <p:blipFill rotWithShape="1">
          <a:blip r:embed="rId5" cstate="email">
            <a:extLst>
              <a:ext uri="{28A0092B-C50C-407E-A947-70E740481C1C}">
                <a14:useLocalDpi xmlns:a14="http://schemas.microsoft.com/office/drawing/2010/main"/>
              </a:ext>
            </a:extLst>
          </a:blip>
          <a:srcRect/>
          <a:stretch/>
        </p:blipFill>
        <p:spPr>
          <a:xfrm>
            <a:off x="332060" y="358346"/>
            <a:ext cx="11603588" cy="2150076"/>
          </a:xfrm>
          <a:prstGeom prst="rect">
            <a:avLst/>
          </a:prstGeom>
          <a:ln w="57150">
            <a:solidFill>
              <a:schemeClr val="tx1"/>
            </a:solidFill>
          </a:ln>
        </p:spPr>
      </p:pic>
      <p:pic>
        <p:nvPicPr>
          <p:cNvPr id="5" name="the shadow of your smile">
            <a:hlinkClick r:id="" action="ppaction://media"/>
          </p:cNvPr>
          <p:cNvPicPr>
            <a:picLocks noChangeAspect="1"/>
          </p:cNvPicPr>
          <p:nvPr>
            <a:audioFile r:link="rId2"/>
            <p:extLst>
              <p:ext uri="{DAA4B4D4-6D71-4841-9C94-3DE7FCFB9230}">
                <p14:media xmlns:p14="http://schemas.microsoft.com/office/powerpoint/2010/main" r:embed="rId1"/>
              </p:ext>
            </p:extLst>
          </p:nvPr>
        </p:nvPicPr>
        <p:blipFill>
          <a:blip r:embed="rId6"/>
          <a:stretch>
            <a:fillRect/>
          </a:stretch>
        </p:blipFill>
        <p:spPr>
          <a:xfrm>
            <a:off x="5791200" y="3124200"/>
            <a:ext cx="609600" cy="609600"/>
          </a:xfrm>
          <a:prstGeom prst="rect">
            <a:avLst/>
          </a:prstGeom>
        </p:spPr>
      </p:pic>
    </p:spTree>
    <p:extLst>
      <p:ext uri="{BB962C8B-B14F-4D97-AF65-F5344CB8AC3E}">
        <p14:creationId xmlns:p14="http://schemas.microsoft.com/office/powerpoint/2010/main" val="3007184930"/>
      </p:ext>
    </p:extLst>
  </p:cSld>
  <p:clrMapOvr>
    <a:masterClrMapping/>
  </p:clrMapOvr>
  <mc:AlternateContent xmlns:mc="http://schemas.openxmlformats.org/markup-compatibility/2006" xmlns:p14="http://schemas.microsoft.com/office/powerpoint/2010/main">
    <mc:Choice Requires="p14">
      <p:transition spd="slow" p14:dur="4000">
        <p14:warp dir="in"/>
      </p:transition>
    </mc:Choice>
    <mc:Fallback xmlns="">
      <p:transition spd="slow">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 presetClass="mediacall" presetSubtype="0" fill="hold" nodeType="afterEffect">
                                  <p:stCondLst>
                                    <p:cond delay="0"/>
                                  </p:stCondLst>
                                  <p:childTnLst>
                                    <p:cmd type="call" cmd="playFrom(0.0)">
                                      <p:cBhvr>
                                        <p:cTn id="6" dur="1" fill="hold"/>
                                        <p:tgtEl>
                                          <p:spTgt spid="5"/>
                                        </p:tgtEl>
                                      </p:cBhvr>
                                    </p:cmd>
                                  </p:childTnLst>
                                </p:cTn>
                              </p:par>
                            </p:childTnLst>
                          </p:cTn>
                        </p:par>
                      </p:childTnLst>
                    </p:cTn>
                  </p:par>
                </p:childTnLst>
              </p:cTn>
              <p:prevCondLst>
                <p:cond evt="onPrev" delay="0">
                  <p:tgtEl>
                    <p:sldTgt/>
                  </p:tgtEl>
                </p:cond>
              </p:prevCondLst>
              <p:nextCondLst>
                <p:cond evt="onNext" delay="0">
                  <p:tgtEl>
                    <p:sldTgt/>
                  </p:tgtEl>
                </p:cond>
              </p:nextCondLst>
            </p:seq>
            <p:audio>
              <p:cMediaNode vol="80000" numSld="999" showWhenStopped="0">
                <p:cTn id="7" repeatCount="indefinite" fill="hold" display="0">
                  <p:stCondLst>
                    <p:cond delay="indefinite"/>
                  </p:stCondLst>
                  <p:endCondLst>
                    <p:cond evt="onStopAudio" delay="0">
                      <p:tgtEl>
                        <p:sldTgt/>
                      </p:tgtEl>
                    </p:cond>
                  </p:endCondLst>
                </p:cTn>
                <p:tgtEl>
                  <p:spTgt spid="5"/>
                </p:tgtEl>
              </p:cMediaNode>
            </p:audio>
          </p:childTnLst>
        </p:cTn>
      </p:par>
    </p:tnLst>
  </p:timing>
</p:sld>
</file>

<file path=ppt/slides/slide2.xml><?xml version="1.0" encoding="utf-8"?>
<p:sld xmlns:a="http://schemas.openxmlformats.org/drawingml/2006/main" xmlns:r="http://schemas.openxmlformats.org/officeDocument/2006/relationships" xmlns:p="http://schemas.openxmlformats.org/presentationml/2006/main">
  <p:cSld>
    <p:bg>
      <p:bgPr>
        <a:solidFill>
          <a:schemeClr val="tx1"/>
        </a:solidFill>
        <a:effectLst/>
      </p:bgPr>
    </p:bg>
    <p:spTree>
      <p:nvGrpSpPr>
        <p:cNvPr id="1" name=""/>
        <p:cNvGrpSpPr/>
        <p:nvPr/>
      </p:nvGrpSpPr>
      <p:grpSpPr>
        <a:xfrm>
          <a:off x="0" y="0"/>
          <a:ext cx="0" cy="0"/>
          <a:chOff x="0" y="0"/>
          <a:chExt cx="0" cy="0"/>
        </a:xfrm>
      </p:grpSpPr>
      <p:pic>
        <p:nvPicPr>
          <p:cNvPr id="3" name="Imagen 2"/>
          <p:cNvPicPr>
            <a:picLocks noChangeAspect="1"/>
          </p:cNvPicPr>
          <p:nvPr/>
        </p:nvPicPr>
        <p:blipFill>
          <a:blip r:embed="rId2">
            <a:extLst>
              <a:ext uri="{28A0092B-C50C-407E-A947-70E740481C1C}">
                <a14:useLocalDpi xmlns:a14="http://schemas.microsoft.com/office/drawing/2010/main"/>
              </a:ext>
            </a:extLst>
          </a:blip>
          <a:stretch>
            <a:fillRect/>
          </a:stretch>
        </p:blipFill>
        <p:spPr>
          <a:xfrm>
            <a:off x="1" y="0"/>
            <a:ext cx="12191999" cy="6858000"/>
          </a:xfrm>
          <a:prstGeom prst="rect">
            <a:avLst/>
          </a:prstGeom>
        </p:spPr>
      </p:pic>
      <p:pic>
        <p:nvPicPr>
          <p:cNvPr id="4" name="Imagen 3" descr="tegel Blauw en wit bootje en boerderij art deco Made in"/>
          <p:cNvPicPr>
            <a:picLocks noGrp="1" noChangeAspect="1"/>
          </p:cNvPicPr>
          <p:nvPr isPhoto="1"/>
        </p:nvPicPr>
        <p:blipFill rotWithShape="1">
          <a:blip r:embed="rId3" cstate="email">
            <a:lum/>
            <a:extLst>
              <a:ext uri="{28A0092B-C50C-407E-A947-70E740481C1C}">
                <a14:useLocalDpi xmlns:a14="http://schemas.microsoft.com/office/drawing/2010/main"/>
              </a:ext>
            </a:extLst>
          </a:blip>
          <a:srcRect/>
          <a:stretch/>
        </p:blipFill>
        <p:spPr>
          <a:xfrm>
            <a:off x="1103870" y="475735"/>
            <a:ext cx="10119222" cy="5331941"/>
          </a:xfrm>
          <a:prstGeom prst="rect">
            <a:avLst/>
          </a:prstGeom>
          <a:ln w="76200">
            <a:solidFill>
              <a:schemeClr val="tx1"/>
            </a:solidFill>
          </a:ln>
        </p:spPr>
      </p:pic>
      <p:sp>
        <p:nvSpPr>
          <p:cNvPr id="2" name="Rectángulo 1"/>
          <p:cNvSpPr/>
          <p:nvPr/>
        </p:nvSpPr>
        <p:spPr>
          <a:xfrm>
            <a:off x="4132305" y="5861391"/>
            <a:ext cx="3927389" cy="646331"/>
          </a:xfrm>
          <a:prstGeom prst="rect">
            <a:avLst/>
          </a:prstGeom>
        </p:spPr>
        <p:txBody>
          <a:bodyPr wrap="square">
            <a:spAutoFit/>
          </a:bodyPr>
          <a:lstStyle/>
          <a:p>
            <a:pPr algn="ctr"/>
            <a:r>
              <a:rPr lang="es-ES" dirty="0"/>
              <a:t/>
            </a:r>
            <a:br>
              <a:rPr lang="es-ES" dirty="0"/>
            </a:br>
            <a:r>
              <a:rPr lang="es-ES" dirty="0">
                <a:latin typeface="Bookman Old Style" panose="02050604050505020204" pitchFamily="18" charset="0"/>
              </a:rPr>
              <a:t>Azulejo azul y </a:t>
            </a:r>
            <a:r>
              <a:rPr lang="es-ES" dirty="0" smtClean="0">
                <a:latin typeface="Bookman Old Style" panose="02050604050505020204" pitchFamily="18" charset="0"/>
              </a:rPr>
              <a:t>blanco – art </a:t>
            </a:r>
            <a:r>
              <a:rPr lang="es-ES" dirty="0" err="1" smtClean="0">
                <a:latin typeface="Bookman Old Style" panose="02050604050505020204" pitchFamily="18" charset="0"/>
              </a:rPr>
              <a:t>deco</a:t>
            </a:r>
            <a:r>
              <a:rPr lang="es-ES" dirty="0" smtClean="0">
                <a:latin typeface="Bookman Old Style" panose="02050604050505020204" pitchFamily="18" charset="0"/>
              </a:rPr>
              <a:t> </a:t>
            </a:r>
            <a:endParaRPr lang="es-ES" dirty="0">
              <a:latin typeface="Bookman Old Style" panose="02050604050505020204" pitchFamily="18" charset="0"/>
            </a:endParaRPr>
          </a:p>
        </p:txBody>
      </p:sp>
    </p:spTree>
    <p:extLst>
      <p:ext uri="{BB962C8B-B14F-4D97-AF65-F5344CB8AC3E}">
        <p14:creationId xmlns:p14="http://schemas.microsoft.com/office/powerpoint/2010/main" val="3464616622"/>
      </p:ext>
    </p:extLst>
  </p:cSld>
  <p:clrMapOvr>
    <a:masterClrMapping/>
  </p:clrMapOvr>
  <mc:AlternateContent xmlns:mc="http://schemas.openxmlformats.org/markup-compatibility/2006" xmlns:p14="http://schemas.microsoft.com/office/powerpoint/2010/main">
    <mc:Choice Requires="p14">
      <p:transition spd="slow" p14:dur="1400">
        <p14:doors dir="vert"/>
      </p:transition>
    </mc:Choice>
    <mc:Fallback xmlns="">
      <p:transition spd="slow">
        <p:fade/>
      </p:transition>
    </mc:Fallback>
  </mc:AlternateContent>
  <p:timing>
    <p:tnLst>
      <p:par>
        <p:cTn id="1" dur="indefinite" restart="never" nodeType="tmRoot"/>
      </p:par>
    </p:tnLst>
  </p:timing>
</p:sld>
</file>

<file path=ppt/slides/slide3.xml><?xml version="1.0" encoding="utf-8"?>
<p:sld xmlns:a="http://schemas.openxmlformats.org/drawingml/2006/main" xmlns:r="http://schemas.openxmlformats.org/officeDocument/2006/relationships" xmlns:p="http://schemas.openxmlformats.org/presentationml/2006/main">
  <p:cSld>
    <p:bg>
      <p:bgPr>
        <a:solidFill>
          <a:schemeClr val="tx1"/>
        </a:solidFill>
        <a:effectLst/>
      </p:bgPr>
    </p:bg>
    <p:spTree>
      <p:nvGrpSpPr>
        <p:cNvPr id="1" name=""/>
        <p:cNvGrpSpPr/>
        <p:nvPr/>
      </p:nvGrpSpPr>
      <p:grpSpPr>
        <a:xfrm>
          <a:off x="0" y="0"/>
          <a:ext cx="0" cy="0"/>
          <a:chOff x="0" y="0"/>
          <a:chExt cx="0" cy="0"/>
        </a:xfrm>
      </p:grpSpPr>
      <p:pic>
        <p:nvPicPr>
          <p:cNvPr id="3" name="Imagen 2"/>
          <p:cNvPicPr>
            <a:picLocks noChangeAspect="1"/>
          </p:cNvPicPr>
          <p:nvPr/>
        </p:nvPicPr>
        <p:blipFill>
          <a:blip r:embed="rId2">
            <a:extLst>
              <a:ext uri="{28A0092B-C50C-407E-A947-70E740481C1C}">
                <a14:useLocalDpi xmlns:a14="http://schemas.microsoft.com/office/drawing/2010/main"/>
              </a:ext>
            </a:extLst>
          </a:blip>
          <a:stretch>
            <a:fillRect/>
          </a:stretch>
        </p:blipFill>
        <p:spPr>
          <a:xfrm>
            <a:off x="1" y="0"/>
            <a:ext cx="12191999" cy="6858000"/>
          </a:xfrm>
          <a:prstGeom prst="rect">
            <a:avLst/>
          </a:prstGeom>
        </p:spPr>
      </p:pic>
      <p:pic>
        <p:nvPicPr>
          <p:cNvPr id="6" name="Imagen 5"/>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1" y="0"/>
            <a:ext cx="12191999" cy="6944497"/>
          </a:xfrm>
          <a:prstGeom prst="rect">
            <a:avLst/>
          </a:prstGeom>
          <a:ln w="76200">
            <a:solidFill>
              <a:schemeClr val="accent4">
                <a:lumMod val="50000"/>
              </a:schemeClr>
            </a:solidFill>
          </a:ln>
        </p:spPr>
      </p:pic>
      <p:sp>
        <p:nvSpPr>
          <p:cNvPr id="7" name="Rectángulo 6"/>
          <p:cNvSpPr/>
          <p:nvPr/>
        </p:nvSpPr>
        <p:spPr>
          <a:xfrm>
            <a:off x="1783491" y="2712506"/>
            <a:ext cx="8625017" cy="1525161"/>
          </a:xfrm>
          <a:prstGeom prst="rect">
            <a:avLst/>
          </a:prstGeom>
        </p:spPr>
        <p:txBody>
          <a:bodyPr wrap="square">
            <a:spAutoFit/>
          </a:bodyPr>
          <a:lstStyle/>
          <a:p>
            <a:pPr algn="ctr">
              <a:lnSpc>
                <a:spcPct val="150000"/>
              </a:lnSpc>
              <a:spcAft>
                <a:spcPts val="0"/>
              </a:spcAft>
            </a:pPr>
            <a:r>
              <a:rPr lang="es-ES" sz="1600" dirty="0">
                <a:latin typeface="Bookman Old Style" panose="02050604050505020204" pitchFamily="18" charset="0"/>
                <a:ea typeface="Times New Roman" panose="02020603050405020304" pitchFamily="18" charset="0"/>
              </a:rPr>
              <a:t>La porcelana de </a:t>
            </a:r>
            <a:r>
              <a:rPr lang="es-ES" sz="1600" dirty="0" err="1">
                <a:latin typeface="Bookman Old Style" panose="02050604050505020204" pitchFamily="18" charset="0"/>
                <a:ea typeface="Times New Roman" panose="02020603050405020304" pitchFamily="18" charset="0"/>
              </a:rPr>
              <a:t>Delft</a:t>
            </a:r>
            <a:r>
              <a:rPr lang="es-ES" sz="1600" dirty="0">
                <a:latin typeface="Bookman Old Style" panose="02050604050505020204" pitchFamily="18" charset="0"/>
                <a:ea typeface="Times New Roman" panose="02020603050405020304" pitchFamily="18" charset="0"/>
              </a:rPr>
              <a:t> se origino en el siglo XVII. Gracias al comercio internacional de la compañía de las indias (VOC), de donde los holandeses adquirían la porcelana china, los holandeses imitaron la decoración de objetos de </a:t>
            </a:r>
            <a:r>
              <a:rPr lang="es-ES" sz="1600" dirty="0" err="1">
                <a:latin typeface="Bookman Old Style" panose="02050604050505020204" pitchFamily="18" charset="0"/>
                <a:ea typeface="Times New Roman" panose="02020603050405020304" pitchFamily="18" charset="0"/>
              </a:rPr>
              <a:t>ceramica</a:t>
            </a:r>
            <a:r>
              <a:rPr lang="es-ES" sz="1600" dirty="0">
                <a:latin typeface="Bookman Old Style" panose="02050604050505020204" pitchFamily="18" charset="0"/>
                <a:ea typeface="Times New Roman" panose="02020603050405020304" pitchFamily="18" charset="0"/>
              </a:rPr>
              <a:t>, aunque con motivos diferentes que plasmaban ambientes </a:t>
            </a:r>
            <a:r>
              <a:rPr lang="es-ES" sz="1600" dirty="0" err="1">
                <a:latin typeface="Bookman Old Style" panose="02050604050505020204" pitchFamily="18" charset="0"/>
                <a:ea typeface="Times New Roman" panose="02020603050405020304" pitchFamily="18" charset="0"/>
              </a:rPr>
              <a:t>tipicamente</a:t>
            </a:r>
            <a:r>
              <a:rPr lang="es-ES" sz="1600" dirty="0">
                <a:latin typeface="Bookman Old Style" panose="02050604050505020204" pitchFamily="18" charset="0"/>
                <a:ea typeface="Times New Roman" panose="02020603050405020304" pitchFamily="18" charset="0"/>
              </a:rPr>
              <a:t> holandeses.</a:t>
            </a:r>
            <a:endParaRPr lang="es-ES" sz="1600" dirty="0">
              <a:effectLst/>
              <a:latin typeface="Bookman Old Style" panose="02050604050505020204" pitchFamily="18" charset="0"/>
              <a:ea typeface="Times New Roman" panose="02020603050405020304" pitchFamily="18" charset="0"/>
            </a:endParaRPr>
          </a:p>
        </p:txBody>
      </p:sp>
    </p:spTree>
    <p:extLst>
      <p:ext uri="{BB962C8B-B14F-4D97-AF65-F5344CB8AC3E}">
        <p14:creationId xmlns:p14="http://schemas.microsoft.com/office/powerpoint/2010/main" val="4178473293"/>
      </p:ext>
    </p:extLst>
  </p:cSld>
  <p:clrMapOvr>
    <a:masterClrMapping/>
  </p:clrMapOvr>
  <mc:AlternateContent xmlns:mc="http://schemas.openxmlformats.org/markup-compatibility/2006" xmlns:p14="http://schemas.microsoft.com/office/powerpoint/2010/main">
    <mc:Choice Requires="p14">
      <p:transition spd="slow" p14:dur="1400">
        <p14:doors dir="vert"/>
      </p:transition>
    </mc:Choice>
    <mc:Fallback xmlns="">
      <p:transition spd="slow">
        <p:fade/>
      </p:transition>
    </mc:Fallback>
  </mc:AlternateContent>
  <p:timing>
    <p:tnLst>
      <p:par>
        <p:cTn id="1" dur="indefinite" restart="never" nodeType="tmRoot"/>
      </p:par>
    </p:tnLst>
  </p:timing>
</p:sld>
</file>

<file path=ppt/slides/slide4.xml><?xml version="1.0" encoding="utf-8"?>
<p:sld xmlns:a="http://schemas.openxmlformats.org/drawingml/2006/main" xmlns:r="http://schemas.openxmlformats.org/officeDocument/2006/relationships" xmlns:p="http://schemas.openxmlformats.org/presentationml/2006/main">
  <p:cSld>
    <p:bg>
      <p:bgPr>
        <a:solidFill>
          <a:schemeClr val="tx1"/>
        </a:solidFill>
        <a:effectLst/>
      </p:bgPr>
    </p:bg>
    <p:spTree>
      <p:nvGrpSpPr>
        <p:cNvPr id="1" name=""/>
        <p:cNvGrpSpPr/>
        <p:nvPr/>
      </p:nvGrpSpPr>
      <p:grpSpPr>
        <a:xfrm>
          <a:off x="0" y="0"/>
          <a:ext cx="0" cy="0"/>
          <a:chOff x="0" y="0"/>
          <a:chExt cx="0" cy="0"/>
        </a:xfrm>
      </p:grpSpPr>
      <p:pic>
        <p:nvPicPr>
          <p:cNvPr id="3" name="Imagen 2"/>
          <p:cNvPicPr>
            <a:picLocks noChangeAspect="1"/>
          </p:cNvPicPr>
          <p:nvPr/>
        </p:nvPicPr>
        <p:blipFill>
          <a:blip r:embed="rId2">
            <a:extLst>
              <a:ext uri="{28A0092B-C50C-407E-A947-70E740481C1C}">
                <a14:useLocalDpi xmlns:a14="http://schemas.microsoft.com/office/drawing/2010/main"/>
              </a:ext>
            </a:extLst>
          </a:blip>
          <a:stretch>
            <a:fillRect/>
          </a:stretch>
        </p:blipFill>
        <p:spPr>
          <a:xfrm>
            <a:off x="0" y="0"/>
            <a:ext cx="12191999" cy="6858000"/>
          </a:xfrm>
          <a:prstGeom prst="rect">
            <a:avLst/>
          </a:prstGeom>
        </p:spPr>
      </p:pic>
      <p:pic>
        <p:nvPicPr>
          <p:cNvPr id="4" name="Imagen 3" descr="0ef2e8a20290d7344959bbc8ac4b60e2"/>
          <p:cNvPicPr>
            <a:picLocks noGrp="1" noChangeAspect="1"/>
          </p:cNvPicPr>
          <p:nvPr isPhoto="1"/>
        </p:nvPicPr>
        <p:blipFill>
          <a:blip r:embed="rId3" cstate="email">
            <a:lum/>
            <a:extLst>
              <a:ext uri="{28A0092B-C50C-407E-A947-70E740481C1C}">
                <a14:useLocalDpi xmlns:a14="http://schemas.microsoft.com/office/drawing/2010/main"/>
              </a:ext>
            </a:extLst>
          </a:blip>
          <a:stretch>
            <a:fillRect/>
          </a:stretch>
        </p:blipFill>
        <p:spPr>
          <a:xfrm>
            <a:off x="1165230" y="649787"/>
            <a:ext cx="4052229" cy="5681801"/>
          </a:xfrm>
          <a:prstGeom prst="rect">
            <a:avLst/>
          </a:prstGeom>
          <a:ln w="57150">
            <a:solidFill>
              <a:schemeClr val="tx1"/>
            </a:solidFill>
          </a:ln>
        </p:spPr>
      </p:pic>
      <p:pic>
        <p:nvPicPr>
          <p:cNvPr id="7" name="Imagen 6"/>
          <p:cNvPicPr>
            <a:picLocks noChangeAspect="1"/>
          </p:cNvPicPr>
          <p:nvPr/>
        </p:nvPicPr>
        <p:blipFill>
          <a:blip r:embed="rId4" cstate="email">
            <a:lum/>
            <a:extLst>
              <a:ext uri="{28A0092B-C50C-407E-A947-70E740481C1C}">
                <a14:useLocalDpi xmlns:a14="http://schemas.microsoft.com/office/drawing/2010/main"/>
              </a:ext>
            </a:extLst>
          </a:blip>
          <a:stretch>
            <a:fillRect/>
          </a:stretch>
        </p:blipFill>
        <p:spPr>
          <a:xfrm>
            <a:off x="6849810" y="571227"/>
            <a:ext cx="4271271" cy="5760361"/>
          </a:xfrm>
          <a:prstGeom prst="rect">
            <a:avLst/>
          </a:prstGeom>
          <a:ln w="57150">
            <a:solidFill>
              <a:schemeClr val="tx1"/>
            </a:solidFill>
          </a:ln>
        </p:spPr>
      </p:pic>
    </p:spTree>
    <p:extLst>
      <p:ext uri="{BB962C8B-B14F-4D97-AF65-F5344CB8AC3E}">
        <p14:creationId xmlns:p14="http://schemas.microsoft.com/office/powerpoint/2010/main" val="1500477174"/>
      </p:ext>
    </p:extLst>
  </p:cSld>
  <p:clrMapOvr>
    <a:masterClrMapping/>
  </p:clrMapOvr>
  <p:transition spd="slow">
    <p:randomBar dir="vert"/>
  </p:transition>
  <p:timing>
    <p:tnLst>
      <p:par>
        <p:cTn id="1" dur="indefinite" restart="never" nodeType="tmRoot"/>
      </p:par>
    </p:tnLst>
  </p:timing>
</p:sld>
</file>

<file path=ppt/slides/slide5.xml><?xml version="1.0" encoding="utf-8"?>
<p:sld xmlns:a="http://schemas.openxmlformats.org/drawingml/2006/main" xmlns:r="http://schemas.openxmlformats.org/officeDocument/2006/relationships" xmlns:p="http://schemas.openxmlformats.org/presentationml/2006/main">
  <p:cSld>
    <p:bg>
      <p:bgPr>
        <a:solidFill>
          <a:schemeClr val="tx1"/>
        </a:solidFill>
        <a:effectLst/>
      </p:bgPr>
    </p:bg>
    <p:spTree>
      <p:nvGrpSpPr>
        <p:cNvPr id="1" name=""/>
        <p:cNvGrpSpPr/>
        <p:nvPr/>
      </p:nvGrpSpPr>
      <p:grpSpPr>
        <a:xfrm>
          <a:off x="0" y="0"/>
          <a:ext cx="0" cy="0"/>
          <a:chOff x="0" y="0"/>
          <a:chExt cx="0" cy="0"/>
        </a:xfrm>
      </p:grpSpPr>
      <p:pic>
        <p:nvPicPr>
          <p:cNvPr id="3" name="Imagen 2"/>
          <p:cNvPicPr>
            <a:picLocks noChangeAspect="1"/>
          </p:cNvPicPr>
          <p:nvPr/>
        </p:nvPicPr>
        <p:blipFill>
          <a:blip r:embed="rId2">
            <a:extLst>
              <a:ext uri="{28A0092B-C50C-407E-A947-70E740481C1C}">
                <a14:useLocalDpi xmlns:a14="http://schemas.microsoft.com/office/drawing/2010/main"/>
              </a:ext>
            </a:extLst>
          </a:blip>
          <a:stretch>
            <a:fillRect/>
          </a:stretch>
        </p:blipFill>
        <p:spPr>
          <a:xfrm>
            <a:off x="0" y="0"/>
            <a:ext cx="12191999" cy="6858000"/>
          </a:xfrm>
          <a:prstGeom prst="rect">
            <a:avLst/>
          </a:prstGeom>
        </p:spPr>
      </p:pic>
      <p:pic>
        <p:nvPicPr>
          <p:cNvPr id="4" name="Imagen 3" descr="cd08dbdc5d451640260ab351db469a99"/>
          <p:cNvPicPr>
            <a:picLocks noGrp="1" noChangeAspect="1"/>
          </p:cNvPicPr>
          <p:nvPr isPhoto="1"/>
        </p:nvPicPr>
        <p:blipFill>
          <a:blip r:embed="rId3">
            <a:lum/>
            <a:extLst>
              <a:ext uri="{28A0092B-C50C-407E-A947-70E740481C1C}">
                <a14:useLocalDpi xmlns:a14="http://schemas.microsoft.com/office/drawing/2010/main"/>
              </a:ext>
            </a:extLst>
          </a:blip>
          <a:stretch>
            <a:fillRect/>
          </a:stretch>
        </p:blipFill>
        <p:spPr>
          <a:xfrm flipH="1">
            <a:off x="1104054" y="537517"/>
            <a:ext cx="3665654" cy="5782963"/>
          </a:xfrm>
          <a:prstGeom prst="rect">
            <a:avLst/>
          </a:prstGeom>
          <a:ln w="57150">
            <a:solidFill>
              <a:srgbClr val="FFC000"/>
            </a:solidFill>
          </a:ln>
        </p:spPr>
      </p:pic>
      <p:pic>
        <p:nvPicPr>
          <p:cNvPr id="5" name="Imagen 4" descr="cd08dbdc5d451640260ab351db469a99"/>
          <p:cNvPicPr>
            <a:picLocks noGrp="1" noChangeAspect="1"/>
          </p:cNvPicPr>
          <p:nvPr isPhoto="1"/>
        </p:nvPicPr>
        <p:blipFill>
          <a:blip r:embed="rId3">
            <a:lum/>
            <a:extLst>
              <a:ext uri="{28A0092B-C50C-407E-A947-70E740481C1C}">
                <a14:useLocalDpi xmlns:a14="http://schemas.microsoft.com/office/drawing/2010/main"/>
              </a:ext>
            </a:extLst>
          </a:blip>
          <a:stretch>
            <a:fillRect/>
          </a:stretch>
        </p:blipFill>
        <p:spPr>
          <a:xfrm>
            <a:off x="7606900" y="537518"/>
            <a:ext cx="3497889" cy="5782963"/>
          </a:xfrm>
          <a:prstGeom prst="rect">
            <a:avLst/>
          </a:prstGeom>
          <a:ln w="57150">
            <a:solidFill>
              <a:srgbClr val="FFC000"/>
            </a:solidFill>
          </a:ln>
        </p:spPr>
      </p:pic>
    </p:spTree>
    <p:extLst>
      <p:ext uri="{BB962C8B-B14F-4D97-AF65-F5344CB8AC3E}">
        <p14:creationId xmlns:p14="http://schemas.microsoft.com/office/powerpoint/2010/main" val="3414632978"/>
      </p:ext>
    </p:extLst>
  </p:cSld>
  <p:clrMapOvr>
    <a:masterClrMapping/>
  </p:clrMapOvr>
  <p:transition spd="slow">
    <p:randomBar/>
  </p:transition>
  <p:timing>
    <p:tnLst>
      <p:par>
        <p:cTn id="1" dur="indefinite" restart="never" nodeType="tmRoot"/>
      </p:par>
    </p:tnLst>
  </p:timing>
</p:sld>
</file>

<file path=ppt/slides/slide6.xml><?xml version="1.0" encoding="utf-8"?>
<p:sld xmlns:a="http://schemas.openxmlformats.org/drawingml/2006/main" xmlns:r="http://schemas.openxmlformats.org/officeDocument/2006/relationships" xmlns:p="http://schemas.openxmlformats.org/presentationml/2006/main">
  <p:cSld>
    <p:bg>
      <p:bgPr>
        <a:solidFill>
          <a:schemeClr val="tx1"/>
        </a:solidFill>
        <a:effectLst/>
      </p:bgPr>
    </p:bg>
    <p:spTree>
      <p:nvGrpSpPr>
        <p:cNvPr id="1" name=""/>
        <p:cNvGrpSpPr/>
        <p:nvPr/>
      </p:nvGrpSpPr>
      <p:grpSpPr>
        <a:xfrm>
          <a:off x="0" y="0"/>
          <a:ext cx="0" cy="0"/>
          <a:chOff x="0" y="0"/>
          <a:chExt cx="0" cy="0"/>
        </a:xfrm>
      </p:grpSpPr>
      <p:pic>
        <p:nvPicPr>
          <p:cNvPr id="3" name="Imagen 2"/>
          <p:cNvPicPr>
            <a:picLocks noChangeAspect="1"/>
          </p:cNvPicPr>
          <p:nvPr/>
        </p:nvPicPr>
        <p:blipFill>
          <a:blip r:embed="rId2">
            <a:extLst>
              <a:ext uri="{28A0092B-C50C-407E-A947-70E740481C1C}">
                <a14:useLocalDpi xmlns:a14="http://schemas.microsoft.com/office/drawing/2010/main"/>
              </a:ext>
            </a:extLst>
          </a:blip>
          <a:stretch>
            <a:fillRect/>
          </a:stretch>
        </p:blipFill>
        <p:spPr>
          <a:xfrm>
            <a:off x="0" y="0"/>
            <a:ext cx="12191999" cy="6858000"/>
          </a:xfrm>
          <a:prstGeom prst="rect">
            <a:avLst/>
          </a:prstGeom>
        </p:spPr>
      </p:pic>
      <p:pic>
        <p:nvPicPr>
          <p:cNvPr id="4" name="Imagen 3" descr="0185e1b3f21c9c5a977f5bb64217d9c1"/>
          <p:cNvPicPr>
            <a:picLocks noGrp="1" noChangeAspect="1"/>
          </p:cNvPicPr>
          <p:nvPr isPhoto="1"/>
        </p:nvPicPr>
        <p:blipFill>
          <a:blip r:embed="rId3" cstate="email">
            <a:lum/>
            <a:extLst>
              <a:ext uri="{28A0092B-C50C-407E-A947-70E740481C1C}">
                <a14:useLocalDpi xmlns:a14="http://schemas.microsoft.com/office/drawing/2010/main"/>
              </a:ext>
            </a:extLst>
          </a:blip>
          <a:stretch>
            <a:fillRect/>
          </a:stretch>
        </p:blipFill>
        <p:spPr>
          <a:xfrm>
            <a:off x="1072603" y="540352"/>
            <a:ext cx="3212284" cy="5777296"/>
          </a:xfrm>
          <a:prstGeom prst="rect">
            <a:avLst/>
          </a:prstGeom>
          <a:ln w="57150">
            <a:solidFill>
              <a:srgbClr val="FFC000"/>
            </a:solidFill>
          </a:ln>
        </p:spPr>
      </p:pic>
      <p:pic>
        <p:nvPicPr>
          <p:cNvPr id="5" name="Imagen 4" descr="9598f0dd69c801d896ffd957ca4e8573"/>
          <p:cNvPicPr>
            <a:picLocks noGrp="1" noChangeAspect="1"/>
          </p:cNvPicPr>
          <p:nvPr isPhoto="1"/>
        </p:nvPicPr>
        <p:blipFill>
          <a:blip r:embed="rId4" cstate="email">
            <a:lum/>
            <a:extLst>
              <a:ext uri="{28A0092B-C50C-407E-A947-70E740481C1C}">
                <a14:useLocalDpi xmlns:a14="http://schemas.microsoft.com/office/drawing/2010/main"/>
              </a:ext>
            </a:extLst>
          </a:blip>
          <a:stretch>
            <a:fillRect/>
          </a:stretch>
        </p:blipFill>
        <p:spPr>
          <a:xfrm>
            <a:off x="7793695" y="547043"/>
            <a:ext cx="3311420" cy="5770605"/>
          </a:xfrm>
          <a:prstGeom prst="rect">
            <a:avLst/>
          </a:prstGeom>
          <a:ln w="57150">
            <a:solidFill>
              <a:srgbClr val="FFC000"/>
            </a:solidFill>
          </a:ln>
        </p:spPr>
      </p:pic>
    </p:spTree>
    <p:extLst>
      <p:ext uri="{BB962C8B-B14F-4D97-AF65-F5344CB8AC3E}">
        <p14:creationId xmlns:p14="http://schemas.microsoft.com/office/powerpoint/2010/main" val="2435642991"/>
      </p:ext>
    </p:extLst>
  </p:cSld>
  <p:clrMapOvr>
    <a:masterClrMapping/>
  </p:clrMapOvr>
  <mc:AlternateContent xmlns:mc="http://schemas.openxmlformats.org/markup-compatibility/2006" xmlns:p14="http://schemas.microsoft.com/office/powerpoint/2010/main">
    <mc:Choice Requires="p14">
      <p:transition spd="slow" p14:dur="1500">
        <p:split orient="vert"/>
      </p:transition>
    </mc:Choice>
    <mc:Fallback xmlns="">
      <p:transition spd="slow">
        <p:split orient="vert"/>
      </p:transition>
    </mc:Fallback>
  </mc:AlternateContent>
  <p:timing>
    <p:tnLst>
      <p:par>
        <p:cTn id="1" dur="indefinite" restart="never" nodeType="tmRoot"/>
      </p:par>
    </p:tnLst>
  </p:timing>
</p:sld>
</file>

<file path=ppt/slides/slide7.xml><?xml version="1.0" encoding="utf-8"?>
<p:sld xmlns:a="http://schemas.openxmlformats.org/drawingml/2006/main" xmlns:r="http://schemas.openxmlformats.org/officeDocument/2006/relationships" xmlns:p="http://schemas.openxmlformats.org/presentationml/2006/main">
  <p:cSld>
    <p:bg>
      <p:bgPr>
        <a:solidFill>
          <a:schemeClr val="tx1"/>
        </a:solidFill>
        <a:effectLst/>
      </p:bgPr>
    </p:bg>
    <p:spTree>
      <p:nvGrpSpPr>
        <p:cNvPr id="1" name=""/>
        <p:cNvGrpSpPr/>
        <p:nvPr/>
      </p:nvGrpSpPr>
      <p:grpSpPr>
        <a:xfrm>
          <a:off x="0" y="0"/>
          <a:ext cx="0" cy="0"/>
          <a:chOff x="0" y="0"/>
          <a:chExt cx="0" cy="0"/>
        </a:xfrm>
      </p:grpSpPr>
      <p:pic>
        <p:nvPicPr>
          <p:cNvPr id="3" name="Imagen 2"/>
          <p:cNvPicPr>
            <a:picLocks noChangeAspect="1"/>
          </p:cNvPicPr>
          <p:nvPr/>
        </p:nvPicPr>
        <p:blipFill>
          <a:blip r:embed="rId2">
            <a:extLst>
              <a:ext uri="{28A0092B-C50C-407E-A947-70E740481C1C}">
                <a14:useLocalDpi xmlns:a14="http://schemas.microsoft.com/office/drawing/2010/main"/>
              </a:ext>
            </a:extLst>
          </a:blip>
          <a:stretch>
            <a:fillRect/>
          </a:stretch>
        </p:blipFill>
        <p:spPr>
          <a:xfrm>
            <a:off x="1" y="0"/>
            <a:ext cx="12191999" cy="6858000"/>
          </a:xfrm>
          <a:prstGeom prst="rect">
            <a:avLst/>
          </a:prstGeom>
        </p:spPr>
      </p:pic>
      <p:pic>
        <p:nvPicPr>
          <p:cNvPr id="4" name="Imagen 3" descr="2b8245dfe9af55f76336ea2620f7bfd6"/>
          <p:cNvPicPr>
            <a:picLocks noGrp="1" noChangeAspect="1"/>
          </p:cNvPicPr>
          <p:nvPr isPhoto="1"/>
        </p:nvPicPr>
        <p:blipFill>
          <a:blip r:embed="rId3" cstate="email">
            <a:lum/>
            <a:extLst>
              <a:ext uri="{28A0092B-C50C-407E-A947-70E740481C1C}">
                <a14:useLocalDpi xmlns:a14="http://schemas.microsoft.com/office/drawing/2010/main"/>
              </a:ext>
            </a:extLst>
          </a:blip>
          <a:stretch>
            <a:fillRect/>
          </a:stretch>
        </p:blipFill>
        <p:spPr>
          <a:xfrm>
            <a:off x="1073881" y="549876"/>
            <a:ext cx="3493604" cy="5758248"/>
          </a:xfrm>
          <a:prstGeom prst="rect">
            <a:avLst/>
          </a:prstGeom>
          <a:ln w="57150">
            <a:solidFill>
              <a:srgbClr val="FFC000"/>
            </a:solidFill>
          </a:ln>
        </p:spPr>
      </p:pic>
      <p:pic>
        <p:nvPicPr>
          <p:cNvPr id="5" name="Imagen 4" descr="A most unusual vase with the river and mountainous scene visible through the window, set against a background of grapes and vine leaves."/>
          <p:cNvPicPr>
            <a:picLocks noGrp="1" noChangeAspect="1"/>
          </p:cNvPicPr>
          <p:nvPr isPhoto="1"/>
        </p:nvPicPr>
        <p:blipFill>
          <a:blip r:embed="rId4">
            <a:lum/>
            <a:extLst>
              <a:ext uri="{28A0092B-C50C-407E-A947-70E740481C1C}">
                <a14:useLocalDpi xmlns:a14="http://schemas.microsoft.com/office/drawing/2010/main"/>
              </a:ext>
            </a:extLst>
          </a:blip>
          <a:stretch>
            <a:fillRect/>
          </a:stretch>
        </p:blipFill>
        <p:spPr>
          <a:xfrm>
            <a:off x="7796447" y="568411"/>
            <a:ext cx="3318813" cy="5721178"/>
          </a:xfrm>
          <a:prstGeom prst="rect">
            <a:avLst/>
          </a:prstGeom>
          <a:ln w="57150">
            <a:solidFill>
              <a:srgbClr val="FFC000"/>
            </a:solidFill>
          </a:ln>
        </p:spPr>
      </p:pic>
      <p:sp>
        <p:nvSpPr>
          <p:cNvPr id="8" name="Rectángulo 7"/>
          <p:cNvSpPr/>
          <p:nvPr/>
        </p:nvSpPr>
        <p:spPr>
          <a:xfrm>
            <a:off x="5147119" y="2493744"/>
            <a:ext cx="2155082" cy="1657826"/>
          </a:xfrm>
          <a:prstGeom prst="rect">
            <a:avLst/>
          </a:prstGeom>
          <a:ln>
            <a:solidFill>
              <a:schemeClr val="tx1"/>
            </a:solidFill>
          </a:ln>
        </p:spPr>
        <p:txBody>
          <a:bodyPr wrap="square">
            <a:spAutoFit/>
          </a:bodyPr>
          <a:lstStyle/>
          <a:p>
            <a:pPr algn="ctr">
              <a:lnSpc>
                <a:spcPct val="107000"/>
              </a:lnSpc>
              <a:spcAft>
                <a:spcPts val="0"/>
              </a:spcAft>
              <a:tabLst>
                <a:tab pos="581660" algn="l"/>
                <a:tab pos="1163320" algn="l"/>
                <a:tab pos="1744980" algn="l"/>
                <a:tab pos="2326640" algn="l"/>
                <a:tab pos="2908300" algn="l"/>
                <a:tab pos="3489960" algn="l"/>
                <a:tab pos="4071620" algn="l"/>
                <a:tab pos="4653280" algn="l"/>
                <a:tab pos="5234940" algn="l"/>
                <a:tab pos="5816600" algn="l"/>
                <a:tab pos="6398260" algn="l"/>
                <a:tab pos="6979920" algn="l"/>
                <a:tab pos="7561580" algn="l"/>
                <a:tab pos="8143240" algn="l"/>
                <a:tab pos="8724900" algn="l"/>
                <a:tab pos="9306560" algn="l"/>
              </a:tabLst>
            </a:pPr>
            <a:r>
              <a:rPr lang="es-ES" sz="1600" dirty="0" smtClean="0">
                <a:latin typeface="Bookman Old Style" panose="02050604050505020204" pitchFamily="18" charset="0"/>
                <a:ea typeface="Times New Roman" panose="02020603050405020304" pitchFamily="18" charset="0"/>
                <a:cs typeface="Courier New" panose="02070309020205020404" pitchFamily="49" charset="0"/>
              </a:rPr>
              <a:t>Pieza de un </a:t>
            </a:r>
            <a:r>
              <a:rPr lang="es-ES" sz="1600" dirty="0">
                <a:latin typeface="Bookman Old Style" panose="02050604050505020204" pitchFamily="18" charset="0"/>
                <a:ea typeface="Times New Roman" panose="02020603050405020304" pitchFamily="18" charset="0"/>
                <a:cs typeface="Courier New" panose="02070309020205020404" pitchFamily="49" charset="0"/>
              </a:rPr>
              <a:t>jarrón más inusual con el río y una escena montañosa visible a través de la ventana</a:t>
            </a:r>
            <a:r>
              <a:rPr lang="es-ES" sz="1600" dirty="0" smtClean="0">
                <a:latin typeface="Bookman Old Style" panose="02050604050505020204" pitchFamily="18" charset="0"/>
                <a:ea typeface="Times New Roman" panose="02020603050405020304" pitchFamily="18" charset="0"/>
                <a:cs typeface="Courier New" panose="02070309020205020404" pitchFamily="49" charset="0"/>
              </a:rPr>
              <a:t>.</a:t>
            </a:r>
            <a:endParaRPr lang="es-ES" sz="1600" dirty="0">
              <a:effectLst/>
              <a:latin typeface="Bookman Old Style" panose="02050604050505020204" pitchFamily="18" charset="0"/>
              <a:ea typeface="Calibri" panose="020F0502020204030204" pitchFamily="34" charset="0"/>
              <a:cs typeface="Times New Roman" panose="02020603050405020304" pitchFamily="18" charset="0"/>
            </a:endParaRPr>
          </a:p>
        </p:txBody>
      </p:sp>
    </p:spTree>
    <p:extLst>
      <p:ext uri="{BB962C8B-B14F-4D97-AF65-F5344CB8AC3E}">
        <p14:creationId xmlns:p14="http://schemas.microsoft.com/office/powerpoint/2010/main" val="3559446347"/>
      </p:ext>
    </p:extLst>
  </p:cSld>
  <p:clrMapOvr>
    <a:masterClrMapping/>
  </p:clrMapOvr>
  <mc:AlternateContent xmlns:mc="http://schemas.openxmlformats.org/markup-compatibility/2006" xmlns:p14="http://schemas.microsoft.com/office/powerpoint/2010/main">
    <mc:Choice Requires="p14">
      <p:transition spd="slow" p14:dur="1250">
        <p14:switch dir="r"/>
      </p:transition>
    </mc:Choice>
    <mc:Fallback xmlns="">
      <p:transition spd="slow">
        <p:fade/>
      </p:transition>
    </mc:Fallback>
  </mc:AlternateContent>
  <p:timing>
    <p:tnLst>
      <p:par>
        <p:cTn id="1" dur="indefinite" restart="never" nodeType="tmRoot"/>
      </p:par>
    </p:tnLst>
  </p:timing>
</p:sld>
</file>

<file path=ppt/slides/slide8.xml><?xml version="1.0" encoding="utf-8"?>
<p:sld xmlns:a="http://schemas.openxmlformats.org/drawingml/2006/main" xmlns:r="http://schemas.openxmlformats.org/officeDocument/2006/relationships" xmlns:p="http://schemas.openxmlformats.org/presentationml/2006/main">
  <p:cSld>
    <p:bg>
      <p:bgPr>
        <a:solidFill>
          <a:schemeClr val="tx1"/>
        </a:solidFill>
        <a:effectLst/>
      </p:bgPr>
    </p:bg>
    <p:spTree>
      <p:nvGrpSpPr>
        <p:cNvPr id="1" name=""/>
        <p:cNvGrpSpPr/>
        <p:nvPr/>
      </p:nvGrpSpPr>
      <p:grpSpPr>
        <a:xfrm>
          <a:off x="0" y="0"/>
          <a:ext cx="0" cy="0"/>
          <a:chOff x="0" y="0"/>
          <a:chExt cx="0" cy="0"/>
        </a:xfrm>
      </p:grpSpPr>
      <p:pic>
        <p:nvPicPr>
          <p:cNvPr id="3" name="Imagen 2"/>
          <p:cNvPicPr>
            <a:picLocks noChangeAspect="1"/>
          </p:cNvPicPr>
          <p:nvPr/>
        </p:nvPicPr>
        <p:blipFill>
          <a:blip r:embed="rId2">
            <a:extLst>
              <a:ext uri="{28A0092B-C50C-407E-A947-70E740481C1C}">
                <a14:useLocalDpi xmlns:a14="http://schemas.microsoft.com/office/drawing/2010/main"/>
              </a:ext>
            </a:extLst>
          </a:blip>
          <a:stretch>
            <a:fillRect/>
          </a:stretch>
        </p:blipFill>
        <p:spPr>
          <a:xfrm>
            <a:off x="0" y="24714"/>
            <a:ext cx="12191999" cy="6858000"/>
          </a:xfrm>
          <a:prstGeom prst="rect">
            <a:avLst/>
          </a:prstGeom>
        </p:spPr>
      </p:pic>
      <p:pic>
        <p:nvPicPr>
          <p:cNvPr id="4" name="Imagen 3" descr="Wall plaque Royal Delft Museum Blue"/>
          <p:cNvPicPr>
            <a:picLocks noGrp="1" noChangeAspect="1"/>
          </p:cNvPicPr>
          <p:nvPr isPhoto="1"/>
        </p:nvPicPr>
        <p:blipFill>
          <a:blip r:embed="rId3" cstate="email">
            <a:lum/>
            <a:extLst>
              <a:ext uri="{28A0092B-C50C-407E-A947-70E740481C1C}">
                <a14:useLocalDpi xmlns:a14="http://schemas.microsoft.com/office/drawing/2010/main"/>
              </a:ext>
            </a:extLst>
          </a:blip>
          <a:stretch>
            <a:fillRect/>
          </a:stretch>
        </p:blipFill>
        <p:spPr>
          <a:xfrm>
            <a:off x="293782" y="606361"/>
            <a:ext cx="4237878" cy="5645277"/>
          </a:xfrm>
          <a:prstGeom prst="rect">
            <a:avLst/>
          </a:prstGeom>
          <a:ln w="57150">
            <a:solidFill>
              <a:srgbClr val="FFC000"/>
            </a:solidFill>
          </a:ln>
        </p:spPr>
      </p:pic>
      <p:pic>
        <p:nvPicPr>
          <p:cNvPr id="6" name="Imagen 5" descr="Wall plaque Royal Delft Museum Blue (2)"/>
          <p:cNvPicPr>
            <a:picLocks noGrp="1" noChangeAspect="1"/>
          </p:cNvPicPr>
          <p:nvPr isPhoto="1"/>
        </p:nvPicPr>
        <p:blipFill>
          <a:blip r:embed="rId4" cstate="email">
            <a:lum/>
            <a:extLst>
              <a:ext uri="{28A0092B-C50C-407E-A947-70E740481C1C}">
                <a14:useLocalDpi xmlns:a14="http://schemas.microsoft.com/office/drawing/2010/main"/>
              </a:ext>
            </a:extLst>
          </a:blip>
          <a:stretch>
            <a:fillRect/>
          </a:stretch>
        </p:blipFill>
        <p:spPr>
          <a:xfrm>
            <a:off x="7541747" y="552627"/>
            <a:ext cx="4278217" cy="5699011"/>
          </a:xfrm>
          <a:prstGeom prst="rect">
            <a:avLst/>
          </a:prstGeom>
          <a:ln w="57150">
            <a:solidFill>
              <a:srgbClr val="FFC000"/>
            </a:solidFill>
          </a:ln>
        </p:spPr>
      </p:pic>
      <p:sp>
        <p:nvSpPr>
          <p:cNvPr id="8" name="Rectángulo 7"/>
          <p:cNvSpPr/>
          <p:nvPr/>
        </p:nvSpPr>
        <p:spPr>
          <a:xfrm>
            <a:off x="4887174" y="3136611"/>
            <a:ext cx="2417650" cy="584775"/>
          </a:xfrm>
          <a:prstGeom prst="rect">
            <a:avLst/>
          </a:prstGeom>
          <a:ln>
            <a:solidFill>
              <a:schemeClr val="tx1"/>
            </a:solidFill>
          </a:ln>
        </p:spPr>
        <p:txBody>
          <a:bodyPr wrap="none">
            <a:spAutoFit/>
          </a:bodyPr>
          <a:lstStyle/>
          <a:p>
            <a:pPr algn="ctr" eaLnBrk="0" fontAlgn="base" hangingPunct="0">
              <a:spcAft>
                <a:spcPts val="0"/>
              </a:spcAft>
            </a:pPr>
            <a:r>
              <a:rPr lang="es-ES" sz="1600" dirty="0" smtClean="0">
                <a:latin typeface="Bookman Old Style" panose="02050604050505020204" pitchFamily="18" charset="0"/>
                <a:ea typeface="Times New Roman" panose="02020603050405020304" pitchFamily="18" charset="0"/>
                <a:cs typeface="Times New Roman" panose="02020603050405020304" pitchFamily="18" charset="0"/>
              </a:rPr>
              <a:t>Placas </a:t>
            </a:r>
            <a:r>
              <a:rPr lang="es-ES" sz="1600" dirty="0">
                <a:latin typeface="Bookman Old Style" panose="02050604050505020204" pitchFamily="18" charset="0"/>
                <a:ea typeface="Times New Roman" panose="02020603050405020304" pitchFamily="18" charset="0"/>
                <a:cs typeface="Times New Roman" panose="02020603050405020304" pitchFamily="18" charset="0"/>
              </a:rPr>
              <a:t>de </a:t>
            </a:r>
            <a:r>
              <a:rPr lang="es-ES" sz="1600" dirty="0" smtClean="0">
                <a:latin typeface="Bookman Old Style" panose="02050604050505020204" pitchFamily="18" charset="0"/>
                <a:ea typeface="Times New Roman" panose="02020603050405020304" pitchFamily="18" charset="0"/>
                <a:cs typeface="Times New Roman" panose="02020603050405020304" pitchFamily="18" charset="0"/>
              </a:rPr>
              <a:t>pared</a:t>
            </a:r>
          </a:p>
          <a:p>
            <a:pPr algn="ctr" eaLnBrk="0" fontAlgn="base" hangingPunct="0">
              <a:spcAft>
                <a:spcPts val="0"/>
              </a:spcAft>
            </a:pPr>
            <a:r>
              <a:rPr lang="es-ES" sz="1600" dirty="0" smtClean="0">
                <a:latin typeface="Bookman Old Style" panose="02050604050505020204" pitchFamily="18" charset="0"/>
                <a:ea typeface="Times New Roman" panose="02020603050405020304" pitchFamily="18" charset="0"/>
                <a:cs typeface="Times New Roman" panose="02020603050405020304" pitchFamily="18" charset="0"/>
              </a:rPr>
              <a:t> </a:t>
            </a:r>
            <a:r>
              <a:rPr lang="es-ES" sz="1600" dirty="0">
                <a:latin typeface="Bookman Old Style" panose="02050604050505020204" pitchFamily="18" charset="0"/>
                <a:ea typeface="Times New Roman" panose="02020603050405020304" pitchFamily="18" charset="0"/>
                <a:cs typeface="Times New Roman" panose="02020603050405020304" pitchFamily="18" charset="0"/>
              </a:rPr>
              <a:t>Royal </a:t>
            </a:r>
            <a:r>
              <a:rPr lang="es-ES" sz="1600" dirty="0" err="1">
                <a:latin typeface="Bookman Old Style" panose="02050604050505020204" pitchFamily="18" charset="0"/>
                <a:ea typeface="Times New Roman" panose="02020603050405020304" pitchFamily="18" charset="0"/>
                <a:cs typeface="Times New Roman" panose="02020603050405020304" pitchFamily="18" charset="0"/>
              </a:rPr>
              <a:t>Delft</a:t>
            </a:r>
            <a:r>
              <a:rPr lang="es-ES" sz="1600" dirty="0">
                <a:latin typeface="Bookman Old Style" panose="02050604050505020204" pitchFamily="18" charset="0"/>
                <a:ea typeface="Times New Roman" panose="02020603050405020304" pitchFamily="18" charset="0"/>
                <a:cs typeface="Times New Roman" panose="02020603050405020304" pitchFamily="18" charset="0"/>
              </a:rPr>
              <a:t> </a:t>
            </a:r>
            <a:r>
              <a:rPr lang="es-ES" sz="1600" dirty="0" err="1">
                <a:latin typeface="Bookman Old Style" panose="02050604050505020204" pitchFamily="18" charset="0"/>
                <a:ea typeface="Times New Roman" panose="02020603050405020304" pitchFamily="18" charset="0"/>
                <a:cs typeface="Times New Roman" panose="02020603050405020304" pitchFamily="18" charset="0"/>
              </a:rPr>
              <a:t>Museum</a:t>
            </a:r>
            <a:r>
              <a:rPr lang="es-ES" sz="1600" dirty="0">
                <a:latin typeface="Bookman Old Style" panose="02050604050505020204" pitchFamily="18" charset="0"/>
                <a:ea typeface="Times New Roman" panose="02020603050405020304" pitchFamily="18" charset="0"/>
                <a:cs typeface="Times New Roman" panose="02020603050405020304" pitchFamily="18" charset="0"/>
              </a:rPr>
              <a:t> </a:t>
            </a:r>
            <a:r>
              <a:rPr lang="es-ES" sz="1600" dirty="0" smtClean="0">
                <a:latin typeface="Bookman Old Style" panose="02050604050505020204" pitchFamily="18" charset="0"/>
                <a:ea typeface="Times New Roman" panose="02020603050405020304" pitchFamily="18" charset="0"/>
                <a:cs typeface="Times New Roman" panose="02020603050405020304" pitchFamily="18" charset="0"/>
              </a:rPr>
              <a:t> </a:t>
            </a:r>
            <a:endParaRPr lang="es-ES" sz="1600" dirty="0">
              <a:effectLst/>
              <a:latin typeface="Bookman Old Style" panose="02050604050505020204" pitchFamily="18" charset="0"/>
              <a:ea typeface="Times New Roman" panose="02020603050405020304" pitchFamily="18" charset="0"/>
            </a:endParaRPr>
          </a:p>
        </p:txBody>
      </p:sp>
    </p:spTree>
    <p:extLst>
      <p:ext uri="{BB962C8B-B14F-4D97-AF65-F5344CB8AC3E}">
        <p14:creationId xmlns:p14="http://schemas.microsoft.com/office/powerpoint/2010/main" val="3411327322"/>
      </p:ext>
    </p:extLst>
  </p:cSld>
  <p:clrMapOvr>
    <a:masterClrMapping/>
  </p:clrMapOvr>
  <mc:AlternateContent xmlns:mc="http://schemas.openxmlformats.org/markup-compatibility/2006" xmlns:p14="http://schemas.microsoft.com/office/powerpoint/2010/main">
    <mc:Choice Requires="p14">
      <p:transition spd="slow" p14:dur="1250">
        <p14:switch dir="l"/>
      </p:transition>
    </mc:Choice>
    <mc:Fallback xmlns="">
      <p:transition spd="slow">
        <p:fade/>
      </p:transition>
    </mc:Fallback>
  </mc:AlternateContent>
  <p:timing>
    <p:tnLst>
      <p:par>
        <p:cTn id="1" dur="indefinite" restart="never" nodeType="tmRoot"/>
      </p:par>
    </p:tnLst>
  </p:timing>
</p:sld>
</file>

<file path=ppt/slides/slide9.xml><?xml version="1.0" encoding="utf-8"?>
<p:sld xmlns:a="http://schemas.openxmlformats.org/drawingml/2006/main" xmlns:r="http://schemas.openxmlformats.org/officeDocument/2006/relationships" xmlns:p="http://schemas.openxmlformats.org/presentationml/2006/main">
  <p:cSld>
    <p:bg>
      <p:bgPr>
        <a:solidFill>
          <a:schemeClr val="tx1"/>
        </a:solidFill>
        <a:effectLst/>
      </p:bgPr>
    </p:bg>
    <p:spTree>
      <p:nvGrpSpPr>
        <p:cNvPr id="1" name=""/>
        <p:cNvGrpSpPr/>
        <p:nvPr/>
      </p:nvGrpSpPr>
      <p:grpSpPr>
        <a:xfrm>
          <a:off x="0" y="0"/>
          <a:ext cx="0" cy="0"/>
          <a:chOff x="0" y="0"/>
          <a:chExt cx="0" cy="0"/>
        </a:xfrm>
      </p:grpSpPr>
      <p:pic>
        <p:nvPicPr>
          <p:cNvPr id="3" name="Imagen 2"/>
          <p:cNvPicPr>
            <a:picLocks noChangeAspect="1"/>
          </p:cNvPicPr>
          <p:nvPr/>
        </p:nvPicPr>
        <p:blipFill>
          <a:blip r:embed="rId2">
            <a:extLst>
              <a:ext uri="{28A0092B-C50C-407E-A947-70E740481C1C}">
                <a14:useLocalDpi xmlns:a14="http://schemas.microsoft.com/office/drawing/2010/main"/>
              </a:ext>
            </a:extLst>
          </a:blip>
          <a:stretch>
            <a:fillRect/>
          </a:stretch>
        </p:blipFill>
        <p:spPr>
          <a:xfrm>
            <a:off x="0" y="0"/>
            <a:ext cx="12191999" cy="6858000"/>
          </a:xfrm>
          <a:prstGeom prst="rect">
            <a:avLst/>
          </a:prstGeom>
        </p:spPr>
      </p:pic>
      <p:pic>
        <p:nvPicPr>
          <p:cNvPr id="4" name="Imagen 3" descr="7aefafc8926bf9f880ff1925153b540d"/>
          <p:cNvPicPr>
            <a:picLocks noGrp="1" noChangeAspect="1"/>
          </p:cNvPicPr>
          <p:nvPr isPhoto="1"/>
        </p:nvPicPr>
        <p:blipFill>
          <a:blip r:embed="rId3" cstate="email">
            <a:lum/>
            <a:extLst>
              <a:ext uri="{28A0092B-C50C-407E-A947-70E740481C1C}">
                <a14:useLocalDpi xmlns:a14="http://schemas.microsoft.com/office/drawing/2010/main"/>
              </a:ext>
            </a:extLst>
          </a:blip>
          <a:stretch>
            <a:fillRect/>
          </a:stretch>
        </p:blipFill>
        <p:spPr>
          <a:xfrm>
            <a:off x="341295" y="539243"/>
            <a:ext cx="4297577" cy="5730103"/>
          </a:xfrm>
          <a:prstGeom prst="rect">
            <a:avLst/>
          </a:prstGeom>
          <a:ln w="57150">
            <a:solidFill>
              <a:srgbClr val="FFC000"/>
            </a:solidFill>
          </a:ln>
        </p:spPr>
      </p:pic>
      <p:pic>
        <p:nvPicPr>
          <p:cNvPr id="5" name="Imagen 4" descr="Delftse plaquette met beschildering van melkende boerin naar Anton Mauve, gemerkt de Porceleyne Fles"/>
          <p:cNvPicPr>
            <a:picLocks noGrp="1" noChangeAspect="1"/>
          </p:cNvPicPr>
          <p:nvPr isPhoto="1"/>
        </p:nvPicPr>
        <p:blipFill>
          <a:blip r:embed="rId4">
            <a:lum/>
            <a:extLst>
              <a:ext uri="{28A0092B-C50C-407E-A947-70E740481C1C}">
                <a14:useLocalDpi xmlns:a14="http://schemas.microsoft.com/office/drawing/2010/main"/>
              </a:ext>
            </a:extLst>
          </a:blip>
          <a:stretch>
            <a:fillRect/>
          </a:stretch>
        </p:blipFill>
        <p:spPr>
          <a:xfrm>
            <a:off x="7466539" y="548498"/>
            <a:ext cx="4398099" cy="5761003"/>
          </a:xfrm>
          <a:prstGeom prst="rect">
            <a:avLst/>
          </a:prstGeom>
          <a:ln w="57150">
            <a:solidFill>
              <a:srgbClr val="FFC000"/>
            </a:solidFill>
          </a:ln>
        </p:spPr>
      </p:pic>
      <p:sp>
        <p:nvSpPr>
          <p:cNvPr id="2" name="Rectángulo 1"/>
          <p:cNvSpPr/>
          <p:nvPr/>
        </p:nvSpPr>
        <p:spPr>
          <a:xfrm>
            <a:off x="5076718" y="2311911"/>
            <a:ext cx="1951974" cy="2184765"/>
          </a:xfrm>
          <a:prstGeom prst="rect">
            <a:avLst/>
          </a:prstGeom>
          <a:ln>
            <a:solidFill>
              <a:schemeClr val="tx1"/>
            </a:solidFill>
          </a:ln>
        </p:spPr>
        <p:txBody>
          <a:bodyPr wrap="square">
            <a:spAutoFit/>
          </a:bodyPr>
          <a:lstStyle/>
          <a:p>
            <a:pPr algn="ctr">
              <a:lnSpc>
                <a:spcPct val="107000"/>
              </a:lnSpc>
              <a:spcAft>
                <a:spcPts val="0"/>
              </a:spcAft>
              <a:tabLst>
                <a:tab pos="581660" algn="l"/>
                <a:tab pos="1163320" algn="l"/>
                <a:tab pos="1744980" algn="l"/>
                <a:tab pos="2326640" algn="l"/>
                <a:tab pos="2908300" algn="l"/>
                <a:tab pos="3489960" algn="l"/>
                <a:tab pos="4071620" algn="l"/>
                <a:tab pos="4653280" algn="l"/>
                <a:tab pos="5234940" algn="l"/>
                <a:tab pos="5816600" algn="l"/>
                <a:tab pos="6398260" algn="l"/>
                <a:tab pos="6979920" algn="l"/>
                <a:tab pos="7561580" algn="l"/>
                <a:tab pos="8143240" algn="l"/>
                <a:tab pos="8724900" algn="l"/>
                <a:tab pos="9306560" algn="l"/>
              </a:tabLst>
            </a:pPr>
            <a:r>
              <a:rPr lang="es-ES" sz="1600" dirty="0">
                <a:latin typeface="Bookman Old Style" panose="02050604050505020204" pitchFamily="18" charset="0"/>
                <a:ea typeface="Times New Roman" panose="02020603050405020304" pitchFamily="18" charset="0"/>
                <a:cs typeface="Courier New" panose="02070309020205020404" pitchFamily="49" charset="0"/>
              </a:rPr>
              <a:t>Placa de </a:t>
            </a:r>
            <a:r>
              <a:rPr lang="es-ES" sz="1600" dirty="0" err="1">
                <a:latin typeface="Bookman Old Style" panose="02050604050505020204" pitchFamily="18" charset="0"/>
                <a:ea typeface="Times New Roman" panose="02020603050405020304" pitchFamily="18" charset="0"/>
                <a:cs typeface="Courier New" panose="02070309020205020404" pitchFamily="49" charset="0"/>
              </a:rPr>
              <a:t>Delft</a:t>
            </a:r>
            <a:r>
              <a:rPr lang="es-ES" sz="1600" dirty="0">
                <a:latin typeface="Bookman Old Style" panose="02050604050505020204" pitchFamily="18" charset="0"/>
                <a:ea typeface="Times New Roman" panose="02020603050405020304" pitchFamily="18" charset="0"/>
                <a:cs typeface="Courier New" panose="02070309020205020404" pitchFamily="49" charset="0"/>
              </a:rPr>
              <a:t> con una pintura de la esposa de un granjero de ordeño a </a:t>
            </a:r>
            <a:r>
              <a:rPr lang="es-ES" sz="1600" dirty="0" err="1">
                <a:latin typeface="Bookman Old Style" panose="02050604050505020204" pitchFamily="18" charset="0"/>
                <a:ea typeface="Times New Roman" panose="02020603050405020304" pitchFamily="18" charset="0"/>
                <a:cs typeface="Courier New" panose="02070309020205020404" pitchFamily="49" charset="0"/>
              </a:rPr>
              <a:t>Anton</a:t>
            </a:r>
            <a:r>
              <a:rPr lang="es-ES" sz="1600" dirty="0">
                <a:latin typeface="Bookman Old Style" panose="02050604050505020204" pitchFamily="18" charset="0"/>
                <a:ea typeface="Times New Roman" panose="02020603050405020304" pitchFamily="18" charset="0"/>
                <a:cs typeface="Courier New" panose="02070309020205020404" pitchFamily="49" charset="0"/>
              </a:rPr>
              <a:t> </a:t>
            </a:r>
            <a:r>
              <a:rPr lang="es-ES" sz="1600" dirty="0" err="1">
                <a:latin typeface="Bookman Old Style" panose="02050604050505020204" pitchFamily="18" charset="0"/>
                <a:ea typeface="Times New Roman" panose="02020603050405020304" pitchFamily="18" charset="0"/>
                <a:cs typeface="Courier New" panose="02070309020205020404" pitchFamily="49" charset="0"/>
              </a:rPr>
              <a:t>Mauve</a:t>
            </a:r>
            <a:r>
              <a:rPr lang="es-ES" sz="1600" dirty="0">
                <a:latin typeface="Bookman Old Style" panose="02050604050505020204" pitchFamily="18" charset="0"/>
                <a:ea typeface="Times New Roman" panose="02020603050405020304" pitchFamily="18" charset="0"/>
                <a:cs typeface="Courier New" panose="02070309020205020404" pitchFamily="49" charset="0"/>
              </a:rPr>
              <a:t>, marcada como </a:t>
            </a:r>
            <a:r>
              <a:rPr lang="es-ES" sz="1600" dirty="0" err="1">
                <a:latin typeface="Bookman Old Style" panose="02050604050505020204" pitchFamily="18" charset="0"/>
                <a:ea typeface="Times New Roman" panose="02020603050405020304" pitchFamily="18" charset="0"/>
                <a:cs typeface="Courier New" panose="02070309020205020404" pitchFamily="49" charset="0"/>
              </a:rPr>
              <a:t>Porceleyne</a:t>
            </a:r>
            <a:r>
              <a:rPr lang="es-ES" sz="1600" dirty="0">
                <a:latin typeface="Bookman Old Style" panose="02050604050505020204" pitchFamily="18" charset="0"/>
                <a:ea typeface="Times New Roman" panose="02020603050405020304" pitchFamily="18" charset="0"/>
                <a:cs typeface="Courier New" panose="02070309020205020404" pitchFamily="49" charset="0"/>
              </a:rPr>
              <a:t> </a:t>
            </a:r>
            <a:r>
              <a:rPr lang="es-ES" sz="1600" dirty="0" err="1" smtClean="0">
                <a:latin typeface="Bookman Old Style" panose="02050604050505020204" pitchFamily="18" charset="0"/>
                <a:ea typeface="Times New Roman" panose="02020603050405020304" pitchFamily="18" charset="0"/>
                <a:cs typeface="Courier New" panose="02070309020205020404" pitchFamily="49" charset="0"/>
              </a:rPr>
              <a:t>Fles</a:t>
            </a:r>
            <a:r>
              <a:rPr lang="es-ES" sz="1600" dirty="0" smtClean="0">
                <a:latin typeface="Bookman Old Style" panose="02050604050505020204" pitchFamily="18" charset="0"/>
                <a:ea typeface="Times New Roman" panose="02020603050405020304" pitchFamily="18" charset="0"/>
                <a:cs typeface="Courier New" panose="02070309020205020404" pitchFamily="49" charset="0"/>
              </a:rPr>
              <a:t>  &gt;</a:t>
            </a:r>
            <a:endParaRPr lang="es-ES" sz="1600" dirty="0">
              <a:effectLst/>
              <a:latin typeface="Bookman Old Style" panose="02050604050505020204" pitchFamily="18" charset="0"/>
              <a:ea typeface="Calibri" panose="020F0502020204030204" pitchFamily="34" charset="0"/>
              <a:cs typeface="Times New Roman" panose="02020603050405020304" pitchFamily="18" charset="0"/>
            </a:endParaRPr>
          </a:p>
        </p:txBody>
      </p:sp>
    </p:spTree>
    <p:extLst>
      <p:ext uri="{BB962C8B-B14F-4D97-AF65-F5344CB8AC3E}">
        <p14:creationId xmlns:p14="http://schemas.microsoft.com/office/powerpoint/2010/main" val="1692586388"/>
      </p:ext>
    </p:extLst>
  </p:cSld>
  <p:clrMapOvr>
    <a:masterClrMapping/>
  </p:clrMapOvr>
  <mc:AlternateContent xmlns:mc="http://schemas.openxmlformats.org/markup-compatibility/2006" xmlns:p14="http://schemas.microsoft.com/office/powerpoint/2010/main">
    <mc:Choice Requires="p14">
      <p:transition spd="slow" p14:dur="1250">
        <p14:switch dir="r"/>
      </p:transition>
    </mc:Choice>
    <mc:Fallback xmlns="">
      <p:transition spd="slow">
        <p:fade/>
      </p:transition>
    </mc:Fallback>
  </mc:AlternateContent>
  <p:timing>
    <p:tnLst>
      <p:par>
        <p:cTn id="1" dur="indefinite" restart="never" nodeType="tmRoot"/>
      </p:par>
    </p:tnLst>
  </p:timing>
</p:sld>
</file>

<file path=ppt/slides/slide10.xml><?xml version="1.0" encoding="utf-8"?>
<p:sld xmlns:a="http://schemas.openxmlformats.org/drawingml/2006/main" xmlns:r="http://schemas.openxmlformats.org/officeDocument/2006/relationships" xmlns:p="http://schemas.openxmlformats.org/presentationml/2006/main">
  <p:cSld>
    <p:bg>
      <p:bgPr>
        <a:solidFill>
          <a:schemeClr val="tx1"/>
        </a:solidFill>
        <a:effectLst/>
      </p:bgPr>
    </p:bg>
    <p:spTree>
      <p:nvGrpSpPr>
        <p:cNvPr id="1" name=""/>
        <p:cNvGrpSpPr/>
        <p:nvPr/>
      </p:nvGrpSpPr>
      <p:grpSpPr>
        <a:xfrm>
          <a:off x="0" y="0"/>
          <a:ext cx="0" cy="0"/>
          <a:chOff x="0" y="0"/>
          <a:chExt cx="0" cy="0"/>
        </a:xfrm>
      </p:grpSpPr>
      <p:pic>
        <p:nvPicPr>
          <p:cNvPr id="3" name="Imagen 2"/>
          <p:cNvPicPr>
            <a:picLocks noChangeAspect="1"/>
          </p:cNvPicPr>
          <p:nvPr/>
        </p:nvPicPr>
        <p:blipFill>
          <a:blip r:embed="rId2">
            <a:extLst>
              <a:ext uri="{28A0092B-C50C-407E-A947-70E740481C1C}">
                <a14:useLocalDpi xmlns:a14="http://schemas.microsoft.com/office/drawing/2010/main"/>
              </a:ext>
            </a:extLst>
          </a:blip>
          <a:stretch>
            <a:fillRect/>
          </a:stretch>
        </p:blipFill>
        <p:spPr>
          <a:xfrm>
            <a:off x="1" y="0"/>
            <a:ext cx="12191999" cy="6858000"/>
          </a:xfrm>
          <a:prstGeom prst="rect">
            <a:avLst/>
          </a:prstGeom>
        </p:spPr>
      </p:pic>
      <p:pic>
        <p:nvPicPr>
          <p:cNvPr id="6" name="Imagen 5"/>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1" y="0"/>
            <a:ext cx="12191999" cy="6944497"/>
          </a:xfrm>
          <a:prstGeom prst="rect">
            <a:avLst/>
          </a:prstGeom>
          <a:ln w="76200">
            <a:solidFill>
              <a:schemeClr val="accent4">
                <a:lumMod val="50000"/>
              </a:schemeClr>
            </a:solidFill>
          </a:ln>
        </p:spPr>
      </p:pic>
      <p:sp>
        <p:nvSpPr>
          <p:cNvPr id="2" name="Rectángulo 1"/>
          <p:cNvSpPr/>
          <p:nvPr/>
        </p:nvSpPr>
        <p:spPr>
          <a:xfrm>
            <a:off x="2494005" y="2666419"/>
            <a:ext cx="7203989" cy="1525161"/>
          </a:xfrm>
          <a:prstGeom prst="rect">
            <a:avLst/>
          </a:prstGeom>
        </p:spPr>
        <p:txBody>
          <a:bodyPr wrap="square">
            <a:spAutoFit/>
          </a:bodyPr>
          <a:lstStyle/>
          <a:p>
            <a:pPr algn="ctr">
              <a:lnSpc>
                <a:spcPct val="150000"/>
              </a:lnSpc>
              <a:spcAft>
                <a:spcPts val="0"/>
              </a:spcAft>
            </a:pPr>
            <a:r>
              <a:rPr lang="es-ES" sz="1600" b="1" dirty="0">
                <a:latin typeface="Bookman Old Style" panose="02050604050505020204" pitchFamily="18" charset="0"/>
                <a:ea typeface="Times New Roman" panose="02020603050405020304" pitchFamily="18" charset="0"/>
              </a:rPr>
              <a:t>La </a:t>
            </a:r>
            <a:r>
              <a:rPr lang="es-ES" sz="1600" b="1" dirty="0" err="1">
                <a:latin typeface="Bookman Old Style" panose="02050604050505020204" pitchFamily="18" charset="0"/>
                <a:ea typeface="Times New Roman" panose="02020603050405020304" pitchFamily="18" charset="0"/>
              </a:rPr>
              <a:t>ceramica</a:t>
            </a:r>
            <a:r>
              <a:rPr lang="es-ES" sz="1600" b="1" dirty="0">
                <a:latin typeface="Bookman Old Style" panose="02050604050505020204" pitchFamily="18" charset="0"/>
                <a:ea typeface="Times New Roman" panose="02020603050405020304" pitchFamily="18" charset="0"/>
              </a:rPr>
              <a:t> de </a:t>
            </a:r>
            <a:r>
              <a:rPr lang="es-ES" sz="1600" b="1" dirty="0" err="1">
                <a:latin typeface="Bookman Old Style" panose="02050604050505020204" pitchFamily="18" charset="0"/>
                <a:ea typeface="Times New Roman" panose="02020603050405020304" pitchFamily="18" charset="0"/>
              </a:rPr>
              <a:t>Delft</a:t>
            </a:r>
            <a:r>
              <a:rPr lang="es-ES" sz="1600" b="1" dirty="0">
                <a:latin typeface="Bookman Old Style" panose="02050604050505020204" pitchFamily="18" charset="0"/>
                <a:ea typeface="Times New Roman" panose="02020603050405020304" pitchFamily="18" charset="0"/>
              </a:rPr>
              <a:t> </a:t>
            </a:r>
            <a:endParaRPr lang="es-ES" sz="1600" dirty="0">
              <a:latin typeface="Bookman Old Style" panose="02050604050505020204" pitchFamily="18" charset="0"/>
              <a:ea typeface="Times New Roman" panose="02020603050405020304" pitchFamily="18" charset="0"/>
            </a:endParaRPr>
          </a:p>
          <a:p>
            <a:pPr algn="ctr">
              <a:lnSpc>
                <a:spcPct val="150000"/>
              </a:lnSpc>
              <a:spcAft>
                <a:spcPts val="0"/>
              </a:spcAft>
            </a:pPr>
            <a:r>
              <a:rPr lang="es-ES" sz="1600" dirty="0">
                <a:latin typeface="Bookman Old Style" panose="02050604050505020204" pitchFamily="18" charset="0"/>
                <a:ea typeface="Times New Roman" panose="02020603050405020304" pitchFamily="18" charset="0"/>
              </a:rPr>
              <a:t>Las fabricas de </a:t>
            </a:r>
            <a:r>
              <a:rPr lang="es-ES" sz="1600" dirty="0" err="1">
                <a:latin typeface="Bookman Old Style" panose="02050604050505020204" pitchFamily="18" charset="0"/>
                <a:ea typeface="Times New Roman" panose="02020603050405020304" pitchFamily="18" charset="0"/>
              </a:rPr>
              <a:t>ceramica</a:t>
            </a:r>
            <a:r>
              <a:rPr lang="es-ES" sz="1600" dirty="0">
                <a:latin typeface="Bookman Old Style" panose="02050604050505020204" pitchFamily="18" charset="0"/>
                <a:ea typeface="Times New Roman" panose="02020603050405020304" pitchFamily="18" charset="0"/>
              </a:rPr>
              <a:t> Royal </a:t>
            </a:r>
            <a:r>
              <a:rPr lang="es-ES" sz="1600" dirty="0" err="1">
                <a:latin typeface="Bookman Old Style" panose="02050604050505020204" pitchFamily="18" charset="0"/>
                <a:ea typeface="Times New Roman" panose="02020603050405020304" pitchFamily="18" charset="0"/>
              </a:rPr>
              <a:t>Delft</a:t>
            </a:r>
            <a:r>
              <a:rPr lang="es-ES" sz="1600" dirty="0">
                <a:latin typeface="Bookman Old Style" panose="02050604050505020204" pitchFamily="18" charset="0"/>
                <a:ea typeface="Times New Roman" panose="02020603050405020304" pitchFamily="18" charset="0"/>
              </a:rPr>
              <a:t> (1653) y </a:t>
            </a:r>
            <a:r>
              <a:rPr lang="es-ES" sz="1600" dirty="0" err="1">
                <a:latin typeface="Bookman Old Style" panose="02050604050505020204" pitchFamily="18" charset="0"/>
                <a:ea typeface="Times New Roman" panose="02020603050405020304" pitchFamily="18" charset="0"/>
              </a:rPr>
              <a:t>Delft</a:t>
            </a:r>
            <a:r>
              <a:rPr lang="es-ES" sz="1600" dirty="0">
                <a:latin typeface="Bookman Old Style" panose="02050604050505020204" pitchFamily="18" charset="0"/>
                <a:ea typeface="Times New Roman" panose="02020603050405020304" pitchFamily="18" charset="0"/>
              </a:rPr>
              <a:t> </a:t>
            </a:r>
            <a:r>
              <a:rPr lang="es-ES" sz="1600" dirty="0" err="1">
                <a:latin typeface="Bookman Old Style" panose="02050604050505020204" pitchFamily="18" charset="0"/>
                <a:ea typeface="Times New Roman" panose="02020603050405020304" pitchFamily="18" charset="0"/>
              </a:rPr>
              <a:t>Pottery</a:t>
            </a:r>
            <a:r>
              <a:rPr lang="es-ES" sz="1600" dirty="0">
                <a:latin typeface="Bookman Old Style" panose="02050604050505020204" pitchFamily="18" charset="0"/>
                <a:ea typeface="Times New Roman" panose="02020603050405020304" pitchFamily="18" charset="0"/>
              </a:rPr>
              <a:t> de </a:t>
            </a:r>
            <a:r>
              <a:rPr lang="es-ES" sz="1600" dirty="0" err="1">
                <a:latin typeface="Bookman Old Style" panose="02050604050505020204" pitchFamily="18" charset="0"/>
                <a:ea typeface="Times New Roman" panose="02020603050405020304" pitchFamily="18" charset="0"/>
              </a:rPr>
              <a:t>Delftse</a:t>
            </a:r>
            <a:r>
              <a:rPr lang="es-ES" sz="1600" dirty="0">
                <a:latin typeface="Bookman Old Style" panose="02050604050505020204" pitchFamily="18" charset="0"/>
                <a:ea typeface="Times New Roman" panose="02020603050405020304" pitchFamily="18" charset="0"/>
              </a:rPr>
              <a:t> </a:t>
            </a:r>
            <a:r>
              <a:rPr lang="es-ES" sz="1600" dirty="0" err="1">
                <a:latin typeface="Bookman Old Style" panose="02050604050505020204" pitchFamily="18" charset="0"/>
                <a:ea typeface="Times New Roman" panose="02020603050405020304" pitchFamily="18" charset="0"/>
              </a:rPr>
              <a:t>Pauw</a:t>
            </a:r>
            <a:r>
              <a:rPr lang="es-ES" sz="1600" dirty="0">
                <a:latin typeface="Bookman Old Style" panose="02050604050505020204" pitchFamily="18" charset="0"/>
                <a:ea typeface="Times New Roman" panose="02020603050405020304" pitchFamily="18" charset="0"/>
              </a:rPr>
              <a:t> mantienen hoy en día la tradición de la </a:t>
            </a:r>
            <a:r>
              <a:rPr lang="es-ES" sz="1600" dirty="0" err="1">
                <a:latin typeface="Bookman Old Style" panose="02050604050505020204" pitchFamily="18" charset="0"/>
                <a:ea typeface="Times New Roman" panose="02020603050405020304" pitchFamily="18" charset="0"/>
              </a:rPr>
              <a:t>ceramica</a:t>
            </a:r>
            <a:r>
              <a:rPr lang="es-ES" sz="1600" dirty="0">
                <a:latin typeface="Bookman Old Style" panose="02050604050505020204" pitchFamily="18" charset="0"/>
                <a:ea typeface="Times New Roman" panose="02020603050405020304" pitchFamily="18" charset="0"/>
              </a:rPr>
              <a:t> de </a:t>
            </a:r>
            <a:r>
              <a:rPr lang="es-ES" sz="1600" dirty="0" err="1">
                <a:latin typeface="Bookman Old Style" panose="02050604050505020204" pitchFamily="18" charset="0"/>
                <a:ea typeface="Times New Roman" panose="02020603050405020304" pitchFamily="18" charset="0"/>
              </a:rPr>
              <a:t>Delft</a:t>
            </a:r>
            <a:r>
              <a:rPr lang="es-ES" sz="1600" dirty="0">
                <a:latin typeface="Bookman Old Style" panose="02050604050505020204" pitchFamily="18" charset="0"/>
                <a:ea typeface="Times New Roman" panose="02020603050405020304" pitchFamily="18" charset="0"/>
              </a:rPr>
              <a:t>, toda ella decorada a mano por artistas en sus talleres y fabricas.</a:t>
            </a:r>
            <a:endParaRPr lang="es-ES" sz="1600" dirty="0">
              <a:effectLst/>
              <a:latin typeface="Bookman Old Style" panose="02050604050505020204" pitchFamily="18" charset="0"/>
              <a:ea typeface="Times New Roman" panose="02020603050405020304" pitchFamily="18" charset="0"/>
            </a:endParaRPr>
          </a:p>
        </p:txBody>
      </p:sp>
    </p:spTree>
    <p:extLst>
      <p:ext uri="{BB962C8B-B14F-4D97-AF65-F5344CB8AC3E}">
        <p14:creationId xmlns:p14="http://schemas.microsoft.com/office/powerpoint/2010/main" val="1553837444"/>
      </p:ext>
    </p:extLst>
  </p:cSld>
  <p:clrMapOvr>
    <a:masterClrMapping/>
  </p:clrMapOvr>
  <mc:AlternateContent xmlns:mc="http://schemas.openxmlformats.org/markup-compatibility/2006" xmlns:p14="http://schemas.microsoft.com/office/powerpoint/2010/main">
    <mc:Choice Requires="p14">
      <p:transition spd="slow" p14:dur="1400">
        <p14:doors dir="vert"/>
      </p:transition>
    </mc:Choice>
    <mc:Fallback xmlns="">
      <p:transition spd="slow">
        <p:fade/>
      </p:transition>
    </mc:Fallback>
  </mc:AlternateContent>
  <p:timing>
    <p:tnLst>
      <p:par>
        <p:cTn id="1" dur="indefinite" restart="never" nodeType="tmRoot"/>
      </p:par>
    </p:tnLst>
  </p:timing>
</p:sld>
</file>

<file path=ppt/slides/slide11.xml><?xml version="1.0" encoding="utf-8"?>
<p:sld xmlns:a="http://schemas.openxmlformats.org/drawingml/2006/main" xmlns:r="http://schemas.openxmlformats.org/officeDocument/2006/relationships" xmlns:p="http://schemas.openxmlformats.org/presentationml/2006/main">
  <p:cSld>
    <p:bg>
      <p:bgPr>
        <a:solidFill>
          <a:schemeClr val="tx1"/>
        </a:solidFill>
        <a:effectLst/>
      </p:bgPr>
    </p:bg>
    <p:spTree>
      <p:nvGrpSpPr>
        <p:cNvPr id="1" name=""/>
        <p:cNvGrpSpPr/>
        <p:nvPr/>
      </p:nvGrpSpPr>
      <p:grpSpPr>
        <a:xfrm>
          <a:off x="0" y="0"/>
          <a:ext cx="0" cy="0"/>
          <a:chOff x="0" y="0"/>
          <a:chExt cx="0" cy="0"/>
        </a:xfrm>
      </p:grpSpPr>
      <p:pic>
        <p:nvPicPr>
          <p:cNvPr id="3" name="Imagen 2"/>
          <p:cNvPicPr>
            <a:picLocks noChangeAspect="1"/>
          </p:cNvPicPr>
          <p:nvPr/>
        </p:nvPicPr>
        <p:blipFill>
          <a:blip r:embed="rId2">
            <a:extLst>
              <a:ext uri="{28A0092B-C50C-407E-A947-70E740481C1C}">
                <a14:useLocalDpi xmlns:a14="http://schemas.microsoft.com/office/drawing/2010/main"/>
              </a:ext>
            </a:extLst>
          </a:blip>
          <a:stretch>
            <a:fillRect/>
          </a:stretch>
        </p:blipFill>
        <p:spPr>
          <a:xfrm>
            <a:off x="0" y="0"/>
            <a:ext cx="12191999" cy="6858000"/>
          </a:xfrm>
          <a:prstGeom prst="rect">
            <a:avLst/>
          </a:prstGeom>
        </p:spPr>
      </p:pic>
      <p:pic>
        <p:nvPicPr>
          <p:cNvPr id="8" name="Imagen 7" descr="Delft blue and white plaque"/>
          <p:cNvPicPr>
            <a:picLocks noGrp="1" noChangeAspect="1"/>
          </p:cNvPicPr>
          <p:nvPr isPhoto="1"/>
        </p:nvPicPr>
        <p:blipFill>
          <a:blip r:embed="rId3">
            <a:lum/>
            <a:extLst>
              <a:ext uri="{28A0092B-C50C-407E-A947-70E740481C1C}">
                <a14:useLocalDpi xmlns:a14="http://schemas.microsoft.com/office/drawing/2010/main"/>
              </a:ext>
            </a:extLst>
          </a:blip>
          <a:stretch>
            <a:fillRect/>
          </a:stretch>
        </p:blipFill>
        <p:spPr>
          <a:xfrm>
            <a:off x="7017315" y="577672"/>
            <a:ext cx="4838254" cy="5767455"/>
          </a:xfrm>
          <a:prstGeom prst="rect">
            <a:avLst/>
          </a:prstGeom>
          <a:ln w="57150">
            <a:solidFill>
              <a:srgbClr val="FFC000"/>
            </a:solidFill>
          </a:ln>
        </p:spPr>
      </p:pic>
      <p:pic>
        <p:nvPicPr>
          <p:cNvPr id="11" name="Imagen 10" descr="Antique Wall plaque Royal Delft made in 1890 museum"/>
          <p:cNvPicPr>
            <a:picLocks noGrp="1" noChangeAspect="1"/>
          </p:cNvPicPr>
          <p:nvPr isPhoto="1"/>
        </p:nvPicPr>
        <p:blipFill>
          <a:blip r:embed="rId4" cstate="email">
            <a:lum/>
            <a:extLst>
              <a:ext uri="{28A0092B-C50C-407E-A947-70E740481C1C}">
                <a14:useLocalDpi xmlns:a14="http://schemas.microsoft.com/office/drawing/2010/main"/>
              </a:ext>
            </a:extLst>
          </a:blip>
          <a:stretch>
            <a:fillRect/>
          </a:stretch>
        </p:blipFill>
        <p:spPr>
          <a:xfrm>
            <a:off x="328819" y="578570"/>
            <a:ext cx="4189755" cy="5689953"/>
          </a:xfrm>
          <a:prstGeom prst="rect">
            <a:avLst/>
          </a:prstGeom>
          <a:ln w="57150">
            <a:solidFill>
              <a:srgbClr val="FFC000"/>
            </a:solidFill>
          </a:ln>
        </p:spPr>
      </p:pic>
      <p:sp>
        <p:nvSpPr>
          <p:cNvPr id="12" name="Rectángulo 11"/>
          <p:cNvSpPr/>
          <p:nvPr/>
        </p:nvSpPr>
        <p:spPr>
          <a:xfrm>
            <a:off x="4847393" y="2884937"/>
            <a:ext cx="1973537" cy="1077218"/>
          </a:xfrm>
          <a:prstGeom prst="rect">
            <a:avLst/>
          </a:prstGeom>
          <a:ln>
            <a:solidFill>
              <a:schemeClr val="tx1"/>
            </a:solidFill>
          </a:ln>
        </p:spPr>
        <p:txBody>
          <a:bodyPr wrap="square">
            <a:spAutoFit/>
          </a:bodyPr>
          <a:lstStyle/>
          <a:p>
            <a:pPr algn="ctr"/>
            <a:r>
              <a:rPr lang="es-ES" sz="1600" dirty="0" smtClean="0">
                <a:latin typeface="Bookman Old Style" panose="02050604050505020204" pitchFamily="18" charset="0"/>
                <a:ea typeface="Times New Roman" panose="02020603050405020304" pitchFamily="18" charset="0"/>
                <a:cs typeface="Courier New" panose="02070309020205020404" pitchFamily="49" charset="0"/>
              </a:rPr>
              <a:t>Placas </a:t>
            </a:r>
            <a:r>
              <a:rPr lang="es-ES" sz="1600" dirty="0">
                <a:latin typeface="Bookman Old Style" panose="02050604050505020204" pitchFamily="18" charset="0"/>
                <a:ea typeface="Times New Roman" panose="02020603050405020304" pitchFamily="18" charset="0"/>
                <a:cs typeface="Courier New" panose="02070309020205020404" pitchFamily="49" charset="0"/>
              </a:rPr>
              <a:t>de pared </a:t>
            </a:r>
            <a:r>
              <a:rPr lang="es-ES" sz="1600" dirty="0" smtClean="0">
                <a:latin typeface="Bookman Old Style" panose="02050604050505020204" pitchFamily="18" charset="0"/>
                <a:ea typeface="Times New Roman" panose="02020603050405020304" pitchFamily="18" charset="0"/>
                <a:cs typeface="Courier New" panose="02070309020205020404" pitchFamily="49" charset="0"/>
              </a:rPr>
              <a:t>antiguas </a:t>
            </a:r>
            <a:r>
              <a:rPr lang="es-ES" sz="1600" dirty="0">
                <a:latin typeface="Bookman Old Style" panose="02050604050505020204" pitchFamily="18" charset="0"/>
                <a:ea typeface="Times New Roman" panose="02020603050405020304" pitchFamily="18" charset="0"/>
                <a:cs typeface="Courier New" panose="02070309020205020404" pitchFamily="49" charset="0"/>
              </a:rPr>
              <a:t>Royal </a:t>
            </a:r>
            <a:r>
              <a:rPr lang="es-ES" sz="1600" dirty="0" err="1">
                <a:latin typeface="Bookman Old Style" panose="02050604050505020204" pitchFamily="18" charset="0"/>
                <a:ea typeface="Times New Roman" panose="02020603050405020304" pitchFamily="18" charset="0"/>
                <a:cs typeface="Courier New" panose="02070309020205020404" pitchFamily="49" charset="0"/>
              </a:rPr>
              <a:t>Delft</a:t>
            </a:r>
            <a:r>
              <a:rPr lang="es-ES" sz="1600" dirty="0">
                <a:latin typeface="Bookman Old Style" panose="02050604050505020204" pitchFamily="18" charset="0"/>
                <a:ea typeface="Times New Roman" panose="02020603050405020304" pitchFamily="18" charset="0"/>
                <a:cs typeface="Courier New" panose="02070309020205020404" pitchFamily="49" charset="0"/>
              </a:rPr>
              <a:t> hecha en 1890</a:t>
            </a:r>
            <a:endParaRPr lang="es-ES" sz="1600" dirty="0">
              <a:latin typeface="Bookman Old Style" panose="02050604050505020204" pitchFamily="18" charset="0"/>
            </a:endParaRPr>
          </a:p>
        </p:txBody>
      </p:sp>
    </p:spTree>
    <p:extLst>
      <p:ext uri="{BB962C8B-B14F-4D97-AF65-F5344CB8AC3E}">
        <p14:creationId xmlns:p14="http://schemas.microsoft.com/office/powerpoint/2010/main" val="3227748900"/>
      </p:ext>
    </p:extLst>
  </p:cSld>
  <p:clrMapOvr>
    <a:masterClrMapping/>
  </p:clrMapOvr>
  <mc:AlternateContent xmlns:mc="http://schemas.openxmlformats.org/markup-compatibility/2006" xmlns:p14="http://schemas.microsoft.com/office/powerpoint/2010/main">
    <mc:Choice Requires="p14">
      <p:transition spd="slow" p14:dur="1250">
        <p14:switch dir="l"/>
      </p:transition>
    </mc:Choice>
    <mc:Fallback xmlns="">
      <p:transition spd="slow">
        <p:fade/>
      </p:transition>
    </mc:Fallback>
  </mc:AlternateContent>
  <p:timing>
    <p:tnLst>
      <p:par>
        <p:cTn id="1" dur="indefinite" restart="never" nodeType="tmRoot"/>
      </p:par>
    </p:tnLst>
  </p:timing>
</p:sld>
</file>

<file path=ppt/slides/slide12.xml><?xml version="1.0" encoding="utf-8"?>
<p:sld xmlns:a="http://schemas.openxmlformats.org/drawingml/2006/main" xmlns:r="http://schemas.openxmlformats.org/officeDocument/2006/relationships" xmlns:p="http://schemas.openxmlformats.org/presentationml/2006/main">
  <p:cSld>
    <p:bg>
      <p:bgPr>
        <a:solidFill>
          <a:schemeClr val="tx1"/>
        </a:solidFill>
        <a:effectLst/>
      </p:bgPr>
    </p:bg>
    <p:spTree>
      <p:nvGrpSpPr>
        <p:cNvPr id="1" name=""/>
        <p:cNvGrpSpPr/>
        <p:nvPr/>
      </p:nvGrpSpPr>
      <p:grpSpPr>
        <a:xfrm>
          <a:off x="0" y="0"/>
          <a:ext cx="0" cy="0"/>
          <a:chOff x="0" y="0"/>
          <a:chExt cx="0" cy="0"/>
        </a:xfrm>
      </p:grpSpPr>
      <p:pic>
        <p:nvPicPr>
          <p:cNvPr id="3" name="Imagen 2"/>
          <p:cNvPicPr>
            <a:picLocks noChangeAspect="1"/>
          </p:cNvPicPr>
          <p:nvPr/>
        </p:nvPicPr>
        <p:blipFill>
          <a:blip r:embed="rId2">
            <a:lum/>
            <a:extLst>
              <a:ext uri="{28A0092B-C50C-407E-A947-70E740481C1C}">
                <a14:useLocalDpi xmlns:a14="http://schemas.microsoft.com/office/drawing/2010/main"/>
              </a:ext>
            </a:extLst>
          </a:blip>
          <a:stretch>
            <a:fillRect/>
          </a:stretch>
        </p:blipFill>
        <p:spPr>
          <a:xfrm>
            <a:off x="0" y="-1"/>
            <a:ext cx="12191999" cy="6858000"/>
          </a:xfrm>
          <a:prstGeom prst="rect">
            <a:avLst/>
          </a:prstGeom>
          <a:ln w="57150">
            <a:noFill/>
          </a:ln>
        </p:spPr>
      </p:pic>
      <p:pic>
        <p:nvPicPr>
          <p:cNvPr id="6" name="Imagen 5" descr="Large Delft plaque with candlesticks Amsterdam Rembrandt house blue"/>
          <p:cNvPicPr>
            <a:picLocks noGrp="1" noChangeAspect="1"/>
          </p:cNvPicPr>
          <p:nvPr isPhoto="1"/>
        </p:nvPicPr>
        <p:blipFill rotWithShape="1">
          <a:blip r:embed="rId3" cstate="email">
            <a:lum/>
            <a:extLst>
              <a:ext uri="{28A0092B-C50C-407E-A947-70E740481C1C}">
                <a14:useLocalDpi xmlns:a14="http://schemas.microsoft.com/office/drawing/2010/main"/>
              </a:ext>
            </a:extLst>
          </a:blip>
          <a:srcRect/>
          <a:stretch/>
        </p:blipFill>
        <p:spPr>
          <a:xfrm>
            <a:off x="7177981" y="594117"/>
            <a:ext cx="4670854" cy="5751010"/>
          </a:xfrm>
          <a:prstGeom prst="rect">
            <a:avLst/>
          </a:prstGeom>
          <a:ln w="57150">
            <a:solidFill>
              <a:srgbClr val="FFC000"/>
            </a:solidFill>
          </a:ln>
        </p:spPr>
      </p:pic>
      <p:sp>
        <p:nvSpPr>
          <p:cNvPr id="8" name="Rectángulo 7"/>
          <p:cNvSpPr/>
          <p:nvPr/>
        </p:nvSpPr>
        <p:spPr>
          <a:xfrm>
            <a:off x="5464614" y="2369577"/>
            <a:ext cx="1411921" cy="2200089"/>
          </a:xfrm>
          <a:prstGeom prst="rect">
            <a:avLst/>
          </a:prstGeom>
          <a:ln>
            <a:solidFill>
              <a:schemeClr val="tx1"/>
            </a:solidFill>
          </a:ln>
        </p:spPr>
        <p:txBody>
          <a:bodyPr wrap="square">
            <a:spAutoFit/>
          </a:bodyPr>
          <a:lstStyle/>
          <a:p>
            <a:pPr algn="ctr">
              <a:lnSpc>
                <a:spcPct val="107000"/>
              </a:lnSpc>
              <a:spcAft>
                <a:spcPts val="0"/>
              </a:spcAft>
              <a:tabLst>
                <a:tab pos="581660" algn="l"/>
                <a:tab pos="1163320" algn="l"/>
                <a:tab pos="1744980" algn="l"/>
                <a:tab pos="2326640" algn="l"/>
                <a:tab pos="2908300" algn="l"/>
                <a:tab pos="3489960" algn="l"/>
                <a:tab pos="4071620" algn="l"/>
                <a:tab pos="4653280" algn="l"/>
                <a:tab pos="5234940" algn="l"/>
                <a:tab pos="5816600" algn="l"/>
                <a:tab pos="6398260" algn="l"/>
                <a:tab pos="6979920" algn="l"/>
                <a:tab pos="7561580" algn="l"/>
                <a:tab pos="8143240" algn="l"/>
                <a:tab pos="8724900" algn="l"/>
                <a:tab pos="9306560" algn="l"/>
              </a:tabLst>
            </a:pPr>
            <a:r>
              <a:rPr lang="es-ES" sz="1600" dirty="0">
                <a:latin typeface="Bookman Old Style" panose="02050604050505020204" pitchFamily="18" charset="0"/>
                <a:ea typeface="Times New Roman" panose="02020603050405020304" pitchFamily="18" charset="0"/>
                <a:cs typeface="Courier New" panose="02070309020205020404" pitchFamily="49" charset="0"/>
              </a:rPr>
              <a:t>Gran placa de </a:t>
            </a:r>
            <a:r>
              <a:rPr lang="es-ES" sz="1600" dirty="0" err="1">
                <a:latin typeface="Bookman Old Style" panose="02050604050505020204" pitchFamily="18" charset="0"/>
                <a:ea typeface="Times New Roman" panose="02020603050405020304" pitchFamily="18" charset="0"/>
                <a:cs typeface="Courier New" panose="02070309020205020404" pitchFamily="49" charset="0"/>
              </a:rPr>
              <a:t>Delft</a:t>
            </a:r>
            <a:r>
              <a:rPr lang="es-ES" sz="1600" dirty="0">
                <a:latin typeface="Bookman Old Style" panose="02050604050505020204" pitchFamily="18" charset="0"/>
                <a:ea typeface="Times New Roman" panose="02020603050405020304" pitchFamily="18" charset="0"/>
                <a:cs typeface="Courier New" panose="02070309020205020404" pitchFamily="49" charset="0"/>
              </a:rPr>
              <a:t> con </a:t>
            </a:r>
            <a:r>
              <a:rPr lang="es-ES" sz="1600" dirty="0" smtClean="0">
                <a:latin typeface="Bookman Old Style" panose="02050604050505020204" pitchFamily="18" charset="0"/>
                <a:ea typeface="Times New Roman" panose="02020603050405020304" pitchFamily="18" charset="0"/>
                <a:cs typeface="Courier New" panose="02070309020205020404" pitchFamily="49" charset="0"/>
              </a:rPr>
              <a:t>candelabros</a:t>
            </a:r>
          </a:p>
          <a:p>
            <a:pPr algn="ctr">
              <a:lnSpc>
                <a:spcPct val="107000"/>
              </a:lnSpc>
              <a:spcAft>
                <a:spcPts val="0"/>
              </a:spcAft>
              <a:tabLst>
                <a:tab pos="581660" algn="l"/>
                <a:tab pos="1163320" algn="l"/>
                <a:tab pos="1744980" algn="l"/>
                <a:tab pos="2326640" algn="l"/>
                <a:tab pos="2908300" algn="l"/>
                <a:tab pos="3489960" algn="l"/>
                <a:tab pos="4071620" algn="l"/>
                <a:tab pos="4653280" algn="l"/>
                <a:tab pos="5234940" algn="l"/>
                <a:tab pos="5816600" algn="l"/>
                <a:tab pos="6398260" algn="l"/>
                <a:tab pos="6979920" algn="l"/>
                <a:tab pos="7561580" algn="l"/>
                <a:tab pos="8143240" algn="l"/>
                <a:tab pos="8724900" algn="l"/>
                <a:tab pos="9306560" algn="l"/>
              </a:tabLst>
            </a:pPr>
            <a:r>
              <a:rPr lang="es-ES" sz="1600" dirty="0" smtClean="0">
                <a:latin typeface="Bookman Old Style" panose="02050604050505020204" pitchFamily="18" charset="0"/>
                <a:ea typeface="Times New Roman" panose="02020603050405020304" pitchFamily="18" charset="0"/>
                <a:cs typeface="Courier New" panose="02070309020205020404" pitchFamily="49" charset="0"/>
              </a:rPr>
              <a:t> </a:t>
            </a:r>
            <a:r>
              <a:rPr lang="es-ES" sz="1600" dirty="0" err="1">
                <a:latin typeface="Bookman Old Style" panose="02050604050505020204" pitchFamily="18" charset="0"/>
                <a:ea typeface="Times New Roman" panose="02020603050405020304" pitchFamily="18" charset="0"/>
                <a:cs typeface="Courier New" panose="02070309020205020404" pitchFamily="49" charset="0"/>
              </a:rPr>
              <a:t>Amsterdam</a:t>
            </a:r>
            <a:r>
              <a:rPr lang="es-ES" sz="1600" dirty="0">
                <a:latin typeface="Bookman Old Style" panose="02050604050505020204" pitchFamily="18" charset="0"/>
                <a:ea typeface="Times New Roman" panose="02020603050405020304" pitchFamily="18" charset="0"/>
                <a:cs typeface="Courier New" panose="02070309020205020404" pitchFamily="49" charset="0"/>
              </a:rPr>
              <a:t> </a:t>
            </a:r>
            <a:r>
              <a:rPr lang="es-ES" sz="1600" dirty="0" smtClean="0">
                <a:latin typeface="Bookman Old Style" panose="02050604050505020204" pitchFamily="18" charset="0"/>
                <a:ea typeface="Times New Roman" panose="02020603050405020304" pitchFamily="18" charset="0"/>
                <a:cs typeface="Courier New" panose="02070309020205020404" pitchFamily="49" charset="0"/>
              </a:rPr>
              <a:t>Casa</a:t>
            </a:r>
          </a:p>
          <a:p>
            <a:pPr algn="ctr">
              <a:lnSpc>
                <a:spcPct val="107000"/>
              </a:lnSpc>
              <a:spcAft>
                <a:spcPts val="0"/>
              </a:spcAft>
              <a:tabLst>
                <a:tab pos="581660" algn="l"/>
                <a:tab pos="1163320" algn="l"/>
                <a:tab pos="1744980" algn="l"/>
                <a:tab pos="2326640" algn="l"/>
                <a:tab pos="2908300" algn="l"/>
                <a:tab pos="3489960" algn="l"/>
                <a:tab pos="4071620" algn="l"/>
                <a:tab pos="4653280" algn="l"/>
                <a:tab pos="5234940" algn="l"/>
                <a:tab pos="5816600" algn="l"/>
                <a:tab pos="6398260" algn="l"/>
                <a:tab pos="6979920" algn="l"/>
                <a:tab pos="7561580" algn="l"/>
                <a:tab pos="8143240" algn="l"/>
                <a:tab pos="8724900" algn="l"/>
                <a:tab pos="9306560" algn="l"/>
              </a:tabLst>
            </a:pPr>
            <a:r>
              <a:rPr lang="es-ES" sz="1600" dirty="0" smtClean="0">
                <a:latin typeface="Bookman Old Style" panose="02050604050505020204" pitchFamily="18" charset="0"/>
                <a:ea typeface="Times New Roman" panose="02020603050405020304" pitchFamily="18" charset="0"/>
                <a:cs typeface="Courier New" panose="02070309020205020404" pitchFamily="49" charset="0"/>
              </a:rPr>
              <a:t> de Rembrandt &gt; </a:t>
            </a:r>
            <a:endParaRPr lang="es-ES" sz="1600" dirty="0">
              <a:effectLst/>
              <a:latin typeface="Bookman Old Style" panose="02050604050505020204" pitchFamily="18" charset="0"/>
              <a:ea typeface="Calibri" panose="020F0502020204030204" pitchFamily="34" charset="0"/>
              <a:cs typeface="Times New Roman" panose="02020603050405020304" pitchFamily="18" charset="0"/>
            </a:endParaRPr>
          </a:p>
        </p:txBody>
      </p:sp>
      <p:pic>
        <p:nvPicPr>
          <p:cNvPr id="9" name="Imagen 8"/>
          <p:cNvPicPr>
            <a:picLocks noChangeAspect="1"/>
          </p:cNvPicPr>
          <p:nvPr/>
        </p:nvPicPr>
        <p:blipFill rotWithShape="1">
          <a:blip r:embed="rId4" cstate="email">
            <a:lum/>
            <a:extLst>
              <a:ext uri="{28A0092B-C50C-407E-A947-70E740481C1C}">
                <a14:useLocalDpi xmlns:a14="http://schemas.microsoft.com/office/drawing/2010/main"/>
              </a:ext>
            </a:extLst>
          </a:blip>
          <a:srcRect l="5084" t="-212" r="1691" b="212"/>
          <a:stretch/>
        </p:blipFill>
        <p:spPr>
          <a:xfrm>
            <a:off x="394122" y="512872"/>
            <a:ext cx="4769046" cy="5832255"/>
          </a:xfrm>
          <a:prstGeom prst="rect">
            <a:avLst/>
          </a:prstGeom>
          <a:ln w="57150">
            <a:solidFill>
              <a:srgbClr val="FFC000"/>
            </a:solidFill>
          </a:ln>
        </p:spPr>
      </p:pic>
    </p:spTree>
    <p:extLst>
      <p:ext uri="{BB962C8B-B14F-4D97-AF65-F5344CB8AC3E}">
        <p14:creationId xmlns:p14="http://schemas.microsoft.com/office/powerpoint/2010/main" val="3927807711"/>
      </p:ext>
    </p:extLst>
  </p:cSld>
  <p:clrMapOvr>
    <a:masterClrMapping/>
  </p:clrMapOvr>
  <mc:AlternateContent xmlns:mc="http://schemas.openxmlformats.org/markup-compatibility/2006" xmlns:p14="http://schemas.microsoft.com/office/powerpoint/2010/main">
    <mc:Choice Requires="p14">
      <p:transition spd="slow" p14:dur="1600">
        <p14:prism isInverted="1"/>
      </p:transition>
    </mc:Choice>
    <mc:Fallback xmlns="">
      <p:transition spd="slow">
        <p:fade/>
      </p:transition>
    </mc:Fallback>
  </mc:AlternateContent>
  <p:timing>
    <p:tnLst>
      <p:par>
        <p:cTn id="1" dur="indefinite" restart="never" nodeType="tmRoot"/>
      </p:par>
    </p:tnLst>
  </p:timing>
</p:sld>
</file>

<file path=ppt/slides/slide13.xml><?xml version="1.0" encoding="utf-8"?>
<p:sld xmlns:a="http://schemas.openxmlformats.org/drawingml/2006/main" xmlns:r="http://schemas.openxmlformats.org/officeDocument/2006/relationships" xmlns:p="http://schemas.openxmlformats.org/presentationml/2006/main">
  <p:cSld>
    <p:bg>
      <p:bgPr>
        <a:solidFill>
          <a:schemeClr val="tx1"/>
        </a:solidFill>
        <a:effectLst/>
      </p:bgPr>
    </p:bg>
    <p:spTree>
      <p:nvGrpSpPr>
        <p:cNvPr id="1" name=""/>
        <p:cNvGrpSpPr/>
        <p:nvPr/>
      </p:nvGrpSpPr>
      <p:grpSpPr>
        <a:xfrm>
          <a:off x="0" y="0"/>
          <a:ext cx="0" cy="0"/>
          <a:chOff x="0" y="0"/>
          <a:chExt cx="0" cy="0"/>
        </a:xfrm>
      </p:grpSpPr>
      <p:pic>
        <p:nvPicPr>
          <p:cNvPr id="3" name="Imagen 2"/>
          <p:cNvPicPr>
            <a:picLocks noChangeAspect="1"/>
          </p:cNvPicPr>
          <p:nvPr/>
        </p:nvPicPr>
        <p:blipFill>
          <a:blip r:embed="rId2">
            <a:extLst>
              <a:ext uri="{28A0092B-C50C-407E-A947-70E740481C1C}">
                <a14:useLocalDpi xmlns:a14="http://schemas.microsoft.com/office/drawing/2010/main"/>
              </a:ext>
            </a:extLst>
          </a:blip>
          <a:stretch>
            <a:fillRect/>
          </a:stretch>
        </p:blipFill>
        <p:spPr>
          <a:xfrm>
            <a:off x="0" y="0"/>
            <a:ext cx="12191999" cy="6858000"/>
          </a:xfrm>
          <a:prstGeom prst="rect">
            <a:avLst/>
          </a:prstGeom>
        </p:spPr>
      </p:pic>
      <p:pic>
        <p:nvPicPr>
          <p:cNvPr id="7" name="Imagen 6" descr="Dutch Delft blue and white plaque, 18th century, of rococo form decorated with a vase of flowers and two birds, height 13in. 33cm."/>
          <p:cNvPicPr>
            <a:picLocks noGrp="1" noChangeAspect="1"/>
          </p:cNvPicPr>
          <p:nvPr isPhoto="1"/>
        </p:nvPicPr>
        <p:blipFill>
          <a:blip r:embed="rId3" cstate="email">
            <a:lum/>
            <a:extLst>
              <a:ext uri="{28A0092B-C50C-407E-A947-70E740481C1C}">
                <a14:useLocalDpi xmlns:a14="http://schemas.microsoft.com/office/drawing/2010/main"/>
              </a:ext>
            </a:extLst>
          </a:blip>
          <a:stretch>
            <a:fillRect/>
          </a:stretch>
        </p:blipFill>
        <p:spPr>
          <a:xfrm>
            <a:off x="6820930" y="310493"/>
            <a:ext cx="5062272" cy="5299475"/>
          </a:xfrm>
          <a:prstGeom prst="rect">
            <a:avLst/>
          </a:prstGeom>
          <a:ln w="57150">
            <a:solidFill>
              <a:srgbClr val="FFC000"/>
            </a:solidFill>
          </a:ln>
        </p:spPr>
      </p:pic>
      <p:pic>
        <p:nvPicPr>
          <p:cNvPr id="9" name="Imagen 8"/>
          <p:cNvPicPr>
            <a:picLocks noChangeAspect="1"/>
          </p:cNvPicPr>
          <p:nvPr/>
        </p:nvPicPr>
        <p:blipFill rotWithShape="1">
          <a:blip r:embed="rId4" cstate="email">
            <a:lum/>
            <a:extLst>
              <a:ext uri="{28A0092B-C50C-407E-A947-70E740481C1C}">
                <a14:useLocalDpi xmlns:a14="http://schemas.microsoft.com/office/drawing/2010/main"/>
              </a:ext>
            </a:extLst>
          </a:blip>
          <a:srcRect/>
          <a:stretch/>
        </p:blipFill>
        <p:spPr>
          <a:xfrm>
            <a:off x="663369" y="310494"/>
            <a:ext cx="4452328" cy="5528874"/>
          </a:xfrm>
          <a:prstGeom prst="rect">
            <a:avLst/>
          </a:prstGeom>
          <a:ln w="57150">
            <a:solidFill>
              <a:srgbClr val="FFC000"/>
            </a:solidFill>
          </a:ln>
        </p:spPr>
      </p:pic>
      <p:sp>
        <p:nvSpPr>
          <p:cNvPr id="2" name="Rectángulo 1"/>
          <p:cNvSpPr/>
          <p:nvPr/>
        </p:nvSpPr>
        <p:spPr>
          <a:xfrm>
            <a:off x="663369" y="6177451"/>
            <a:ext cx="4452328" cy="340478"/>
          </a:xfrm>
          <a:prstGeom prst="rect">
            <a:avLst/>
          </a:prstGeom>
          <a:ln>
            <a:solidFill>
              <a:schemeClr val="tx1"/>
            </a:solidFill>
          </a:ln>
        </p:spPr>
        <p:txBody>
          <a:bodyPr wrap="square">
            <a:spAutoFit/>
          </a:bodyPr>
          <a:lstStyle/>
          <a:p>
            <a:pPr algn="ctr">
              <a:lnSpc>
                <a:spcPct val="107000"/>
              </a:lnSpc>
              <a:spcAft>
                <a:spcPts val="0"/>
              </a:spcAft>
              <a:tabLst>
                <a:tab pos="581660" algn="l"/>
                <a:tab pos="1163320" algn="l"/>
                <a:tab pos="1744980" algn="l"/>
                <a:tab pos="2326640" algn="l"/>
                <a:tab pos="2908300" algn="l"/>
                <a:tab pos="3489960" algn="l"/>
                <a:tab pos="4071620" algn="l"/>
                <a:tab pos="4653280" algn="l"/>
                <a:tab pos="5234940" algn="l"/>
                <a:tab pos="5816600" algn="l"/>
                <a:tab pos="6398260" algn="l"/>
                <a:tab pos="6979920" algn="l"/>
                <a:tab pos="7561580" algn="l"/>
                <a:tab pos="8143240" algn="l"/>
                <a:tab pos="8724900" algn="l"/>
                <a:tab pos="9306560" algn="l"/>
              </a:tabLst>
            </a:pPr>
            <a:r>
              <a:rPr lang="es-ES" sz="1600" dirty="0" err="1">
                <a:latin typeface="Bookman Old Style" panose="02050604050505020204" pitchFamily="18" charset="0"/>
                <a:ea typeface="Times New Roman" panose="02020603050405020304" pitchFamily="18" charset="0"/>
                <a:cs typeface="Courier New" panose="02070309020205020404" pitchFamily="49" charset="0"/>
              </a:rPr>
              <a:t>Delft</a:t>
            </a:r>
            <a:r>
              <a:rPr lang="es-ES" sz="1600" dirty="0">
                <a:latin typeface="Bookman Old Style" panose="02050604050505020204" pitchFamily="18" charset="0"/>
                <a:ea typeface="Times New Roman" panose="02020603050405020304" pitchFamily="18" charset="0"/>
                <a:cs typeface="Courier New" panose="02070309020205020404" pitchFamily="49" charset="0"/>
              </a:rPr>
              <a:t> holandés </a:t>
            </a:r>
            <a:r>
              <a:rPr lang="es-ES" sz="1600" dirty="0" smtClean="0">
                <a:latin typeface="Bookman Old Style" panose="02050604050505020204" pitchFamily="18" charset="0"/>
                <a:ea typeface="Times New Roman" panose="02020603050405020304" pitchFamily="18" charset="0"/>
                <a:cs typeface="Courier New" panose="02070309020205020404" pitchFamily="49" charset="0"/>
              </a:rPr>
              <a:t>-Diseño </a:t>
            </a:r>
            <a:r>
              <a:rPr lang="es-ES" sz="1600" dirty="0">
                <a:latin typeface="Bookman Old Style" panose="02050604050505020204" pitchFamily="18" charset="0"/>
                <a:ea typeface="Times New Roman" panose="02020603050405020304" pitchFamily="18" charset="0"/>
                <a:cs typeface="Courier New" panose="02070309020205020404" pitchFamily="49" charset="0"/>
              </a:rPr>
              <a:t>de Daniel </a:t>
            </a:r>
            <a:r>
              <a:rPr lang="es-ES" sz="1600" dirty="0" err="1">
                <a:latin typeface="Bookman Old Style" panose="02050604050505020204" pitchFamily="18" charset="0"/>
                <a:ea typeface="Times New Roman" panose="02020603050405020304" pitchFamily="18" charset="0"/>
                <a:cs typeface="Courier New" panose="02070309020205020404" pitchFamily="49" charset="0"/>
              </a:rPr>
              <a:t>Marot</a:t>
            </a:r>
            <a:r>
              <a:rPr lang="es-ES" sz="1600" dirty="0">
                <a:latin typeface="Bookman Old Style" panose="02050604050505020204" pitchFamily="18" charset="0"/>
                <a:ea typeface="Times New Roman" panose="02020603050405020304" pitchFamily="18" charset="0"/>
                <a:cs typeface="Courier New" panose="02070309020205020404" pitchFamily="49" charset="0"/>
              </a:rPr>
              <a:t> </a:t>
            </a:r>
            <a:endParaRPr lang="es-ES" sz="1600" dirty="0">
              <a:latin typeface="Bookman Old Style" panose="02050604050505020204" pitchFamily="18" charset="0"/>
              <a:ea typeface="Calibri" panose="020F0502020204030204" pitchFamily="34" charset="0"/>
              <a:cs typeface="Times New Roman" panose="02020603050405020304" pitchFamily="18" charset="0"/>
            </a:endParaRPr>
          </a:p>
        </p:txBody>
      </p:sp>
      <p:sp>
        <p:nvSpPr>
          <p:cNvPr id="11" name="Rectángulo 10"/>
          <p:cNvSpPr/>
          <p:nvPr/>
        </p:nvSpPr>
        <p:spPr>
          <a:xfrm>
            <a:off x="6820930" y="5837926"/>
            <a:ext cx="5062272" cy="869405"/>
          </a:xfrm>
          <a:prstGeom prst="rect">
            <a:avLst/>
          </a:prstGeom>
          <a:ln>
            <a:solidFill>
              <a:schemeClr val="tx1"/>
            </a:solidFill>
          </a:ln>
        </p:spPr>
        <p:txBody>
          <a:bodyPr wrap="square">
            <a:spAutoFit/>
          </a:bodyPr>
          <a:lstStyle/>
          <a:p>
            <a:pPr algn="ctr">
              <a:lnSpc>
                <a:spcPct val="107000"/>
              </a:lnSpc>
              <a:spcAft>
                <a:spcPts val="0"/>
              </a:spcAft>
              <a:tabLst>
                <a:tab pos="581660" algn="l"/>
                <a:tab pos="1163320" algn="l"/>
                <a:tab pos="1744980" algn="l"/>
                <a:tab pos="2326640" algn="l"/>
                <a:tab pos="2908300" algn="l"/>
                <a:tab pos="3489960" algn="l"/>
                <a:tab pos="4071620" algn="l"/>
                <a:tab pos="4653280" algn="l"/>
                <a:tab pos="5234940" algn="l"/>
                <a:tab pos="5816600" algn="l"/>
                <a:tab pos="6398260" algn="l"/>
                <a:tab pos="6979920" algn="l"/>
                <a:tab pos="7561580" algn="l"/>
                <a:tab pos="8143240" algn="l"/>
                <a:tab pos="8724900" algn="l"/>
                <a:tab pos="9306560" algn="l"/>
              </a:tabLst>
            </a:pPr>
            <a:r>
              <a:rPr lang="es-ES" sz="1600" dirty="0">
                <a:latin typeface="Bookman Old Style" panose="02050604050505020204" pitchFamily="18" charset="0"/>
                <a:ea typeface="Times New Roman" panose="02020603050405020304" pitchFamily="18" charset="0"/>
                <a:cs typeface="Courier New" panose="02070309020205020404" pitchFamily="49" charset="0"/>
              </a:rPr>
              <a:t>Placa holandesa de </a:t>
            </a:r>
            <a:r>
              <a:rPr lang="es-ES" sz="1600" dirty="0" err="1">
                <a:latin typeface="Bookman Old Style" panose="02050604050505020204" pitchFamily="18" charset="0"/>
                <a:ea typeface="Times New Roman" panose="02020603050405020304" pitchFamily="18" charset="0"/>
                <a:cs typeface="Courier New" panose="02070309020205020404" pitchFamily="49" charset="0"/>
              </a:rPr>
              <a:t>Delft</a:t>
            </a:r>
            <a:r>
              <a:rPr lang="es-ES" sz="1600" dirty="0">
                <a:latin typeface="Bookman Old Style" panose="02050604050505020204" pitchFamily="18" charset="0"/>
                <a:ea typeface="Times New Roman" panose="02020603050405020304" pitchFamily="18" charset="0"/>
                <a:cs typeface="Courier New" panose="02070309020205020404" pitchFamily="49" charset="0"/>
              </a:rPr>
              <a:t>, azul y blanca, del siglo </a:t>
            </a:r>
            <a:r>
              <a:rPr lang="es-ES" sz="1600" dirty="0" smtClean="0">
                <a:latin typeface="Bookman Old Style" panose="02050604050505020204" pitchFamily="18" charset="0"/>
                <a:ea typeface="Times New Roman" panose="02020603050405020304" pitchFamily="18" charset="0"/>
                <a:cs typeface="Courier New" panose="02070309020205020404" pitchFamily="49" charset="0"/>
              </a:rPr>
              <a:t>XVIII.  Forma </a:t>
            </a:r>
            <a:r>
              <a:rPr lang="es-ES" sz="1600" dirty="0">
                <a:latin typeface="Bookman Old Style" panose="02050604050505020204" pitchFamily="18" charset="0"/>
                <a:ea typeface="Times New Roman" panose="02020603050405020304" pitchFamily="18" charset="0"/>
                <a:cs typeface="Courier New" panose="02070309020205020404" pitchFamily="49" charset="0"/>
              </a:rPr>
              <a:t>rococó decorada con un jarrón de flores y dos </a:t>
            </a:r>
            <a:r>
              <a:rPr lang="es-ES" sz="1600" dirty="0" smtClean="0">
                <a:latin typeface="Bookman Old Style" panose="02050604050505020204" pitchFamily="18" charset="0"/>
                <a:ea typeface="Times New Roman" panose="02020603050405020304" pitchFamily="18" charset="0"/>
                <a:cs typeface="Courier New" panose="02070309020205020404" pitchFamily="49" charset="0"/>
              </a:rPr>
              <a:t>pájaros.</a:t>
            </a:r>
            <a:endParaRPr lang="es-ES" sz="1600" dirty="0">
              <a:latin typeface="Bookman Old Style" panose="02050604050505020204" pitchFamily="18" charset="0"/>
              <a:ea typeface="Calibri" panose="020F0502020204030204" pitchFamily="34" charset="0"/>
              <a:cs typeface="Times New Roman" panose="02020603050405020304" pitchFamily="18" charset="0"/>
            </a:endParaRPr>
          </a:p>
        </p:txBody>
      </p:sp>
    </p:spTree>
    <p:extLst>
      <p:ext uri="{BB962C8B-B14F-4D97-AF65-F5344CB8AC3E}">
        <p14:creationId xmlns:p14="http://schemas.microsoft.com/office/powerpoint/2010/main" val="2784412768"/>
      </p:ext>
    </p:extLst>
  </p:cSld>
  <p:clrMapOvr>
    <a:masterClrMapping/>
  </p:clrMapOvr>
  <mc:AlternateContent xmlns:mc="http://schemas.openxmlformats.org/markup-compatibility/2006" xmlns:p14="http://schemas.microsoft.com/office/powerpoint/2010/main">
    <mc:Choice Requires="p14">
      <p:transition spd="slow" p14:dur="1600">
        <p14:prism dir="r" isInverted="1"/>
      </p:transition>
    </mc:Choice>
    <mc:Fallback xmlns="">
      <p:transition spd="slow">
        <p:fade/>
      </p:transition>
    </mc:Fallback>
  </mc:AlternateContent>
  <p:timing>
    <p:tnLst>
      <p:par>
        <p:cTn id="1" dur="indefinite" restart="never" nodeType="tmRoot"/>
      </p:par>
    </p:tnLst>
  </p:timing>
</p:sld>
</file>

<file path=ppt/slides/slide14.xml><?xml version="1.0" encoding="utf-8"?>
<p:sld xmlns:a="http://schemas.openxmlformats.org/drawingml/2006/main" xmlns:r="http://schemas.openxmlformats.org/officeDocument/2006/relationships" xmlns:p="http://schemas.openxmlformats.org/presentationml/2006/main">
  <p:cSld>
    <p:bg>
      <p:bgPr>
        <a:solidFill>
          <a:schemeClr val="tx1"/>
        </a:solidFill>
        <a:effectLst/>
      </p:bgPr>
    </p:bg>
    <p:spTree>
      <p:nvGrpSpPr>
        <p:cNvPr id="1" name=""/>
        <p:cNvGrpSpPr/>
        <p:nvPr/>
      </p:nvGrpSpPr>
      <p:grpSpPr>
        <a:xfrm>
          <a:off x="0" y="0"/>
          <a:ext cx="0" cy="0"/>
          <a:chOff x="0" y="0"/>
          <a:chExt cx="0" cy="0"/>
        </a:xfrm>
      </p:grpSpPr>
      <p:pic>
        <p:nvPicPr>
          <p:cNvPr id="3" name="Imagen 2"/>
          <p:cNvPicPr>
            <a:picLocks noChangeAspect="1"/>
          </p:cNvPicPr>
          <p:nvPr/>
        </p:nvPicPr>
        <p:blipFill>
          <a:blip r:embed="rId2">
            <a:extLst>
              <a:ext uri="{28A0092B-C50C-407E-A947-70E740481C1C}">
                <a14:useLocalDpi xmlns:a14="http://schemas.microsoft.com/office/drawing/2010/main"/>
              </a:ext>
            </a:extLst>
          </a:blip>
          <a:stretch>
            <a:fillRect/>
          </a:stretch>
        </p:blipFill>
        <p:spPr>
          <a:xfrm>
            <a:off x="0" y="0"/>
            <a:ext cx="12191999" cy="6858000"/>
          </a:xfrm>
          <a:prstGeom prst="rect">
            <a:avLst/>
          </a:prstGeom>
        </p:spPr>
      </p:pic>
      <p:pic>
        <p:nvPicPr>
          <p:cNvPr id="2" name="Imagen 1"/>
          <p:cNvPicPr>
            <a:picLocks noChangeAspect="1"/>
          </p:cNvPicPr>
          <p:nvPr/>
        </p:nvPicPr>
        <p:blipFill>
          <a:blip r:embed="rId3">
            <a:lum/>
            <a:extLst>
              <a:ext uri="{28A0092B-C50C-407E-A947-70E740481C1C}">
                <a14:useLocalDpi xmlns:a14="http://schemas.microsoft.com/office/drawing/2010/main"/>
              </a:ext>
            </a:extLst>
          </a:blip>
          <a:stretch>
            <a:fillRect/>
          </a:stretch>
        </p:blipFill>
        <p:spPr>
          <a:xfrm>
            <a:off x="1066028" y="584886"/>
            <a:ext cx="5265028" cy="5754129"/>
          </a:xfrm>
          <a:prstGeom prst="rect">
            <a:avLst/>
          </a:prstGeom>
          <a:ln w="57150">
            <a:solidFill>
              <a:srgbClr val="FFC000"/>
            </a:solidFill>
          </a:ln>
        </p:spPr>
      </p:pic>
      <p:sp>
        <p:nvSpPr>
          <p:cNvPr id="5" name="Rectángulo 4"/>
          <p:cNvSpPr/>
          <p:nvPr/>
        </p:nvSpPr>
        <p:spPr>
          <a:xfrm>
            <a:off x="6900426" y="2938288"/>
            <a:ext cx="4722202" cy="869405"/>
          </a:xfrm>
          <a:prstGeom prst="rect">
            <a:avLst/>
          </a:prstGeom>
          <a:ln>
            <a:solidFill>
              <a:schemeClr val="tx1"/>
            </a:solidFill>
          </a:ln>
        </p:spPr>
        <p:txBody>
          <a:bodyPr wrap="square">
            <a:spAutoFit/>
          </a:bodyPr>
          <a:lstStyle/>
          <a:p>
            <a:pPr algn="ctr">
              <a:lnSpc>
                <a:spcPct val="107000"/>
              </a:lnSpc>
              <a:spcAft>
                <a:spcPts val="0"/>
              </a:spcAft>
              <a:tabLst>
                <a:tab pos="581660" algn="l"/>
                <a:tab pos="1163320" algn="l"/>
                <a:tab pos="1744980" algn="l"/>
                <a:tab pos="2326640" algn="l"/>
                <a:tab pos="2908300" algn="l"/>
                <a:tab pos="3489960" algn="l"/>
                <a:tab pos="4071620" algn="l"/>
                <a:tab pos="4653280" algn="l"/>
                <a:tab pos="5234940" algn="l"/>
                <a:tab pos="5816600" algn="l"/>
                <a:tab pos="6398260" algn="l"/>
                <a:tab pos="6979920" algn="l"/>
                <a:tab pos="7561580" algn="l"/>
                <a:tab pos="8143240" algn="l"/>
                <a:tab pos="8724900" algn="l"/>
                <a:tab pos="9306560" algn="l"/>
              </a:tabLst>
            </a:pPr>
            <a:r>
              <a:rPr lang="es-ES" sz="1600" dirty="0">
                <a:latin typeface="Bookman Old Style" panose="02050604050505020204" pitchFamily="18" charset="0"/>
                <a:ea typeface="Times New Roman" panose="02020603050405020304" pitchFamily="18" charset="0"/>
                <a:cs typeface="Courier New" panose="02070309020205020404" pitchFamily="49" charset="0"/>
              </a:rPr>
              <a:t>Hermosa placa de pared, molino de viento pintado a </a:t>
            </a:r>
            <a:r>
              <a:rPr lang="es-ES" sz="1600" dirty="0" smtClean="0">
                <a:latin typeface="Bookman Old Style" panose="02050604050505020204" pitchFamily="18" charset="0"/>
                <a:ea typeface="Times New Roman" panose="02020603050405020304" pitchFamily="18" charset="0"/>
                <a:cs typeface="Courier New" panose="02070309020205020404" pitchFamily="49" charset="0"/>
              </a:rPr>
              <a:t>mano.</a:t>
            </a:r>
          </a:p>
          <a:p>
            <a:pPr algn="ctr">
              <a:lnSpc>
                <a:spcPct val="107000"/>
              </a:lnSpc>
              <a:spcAft>
                <a:spcPts val="0"/>
              </a:spcAft>
              <a:tabLst>
                <a:tab pos="581660" algn="l"/>
                <a:tab pos="1163320" algn="l"/>
                <a:tab pos="1744980" algn="l"/>
                <a:tab pos="2326640" algn="l"/>
                <a:tab pos="2908300" algn="l"/>
                <a:tab pos="3489960" algn="l"/>
                <a:tab pos="4071620" algn="l"/>
                <a:tab pos="4653280" algn="l"/>
                <a:tab pos="5234940" algn="l"/>
                <a:tab pos="5816600" algn="l"/>
                <a:tab pos="6398260" algn="l"/>
                <a:tab pos="6979920" algn="l"/>
                <a:tab pos="7561580" algn="l"/>
                <a:tab pos="8143240" algn="l"/>
                <a:tab pos="8724900" algn="l"/>
                <a:tab pos="9306560" algn="l"/>
              </a:tabLst>
            </a:pPr>
            <a:r>
              <a:rPr lang="es-ES" sz="1600" dirty="0" smtClean="0">
                <a:latin typeface="Bookman Old Style" panose="02050604050505020204" pitchFamily="18" charset="0"/>
                <a:ea typeface="Times New Roman" panose="02020603050405020304" pitchFamily="18" charset="0"/>
                <a:cs typeface="Courier New" panose="02070309020205020404" pitchFamily="49" charset="0"/>
              </a:rPr>
              <a:t> </a:t>
            </a:r>
            <a:r>
              <a:rPr lang="es-ES" sz="1600" dirty="0" err="1">
                <a:latin typeface="Bookman Old Style" panose="02050604050505020204" pitchFamily="18" charset="0"/>
                <a:ea typeface="Times New Roman" panose="02020603050405020304" pitchFamily="18" charset="0"/>
                <a:cs typeface="Courier New" panose="02070309020205020404" pitchFamily="49" charset="0"/>
              </a:rPr>
              <a:t>Workum</a:t>
            </a:r>
            <a:r>
              <a:rPr lang="es-ES" sz="1600" dirty="0">
                <a:latin typeface="Bookman Old Style" panose="02050604050505020204" pitchFamily="18" charset="0"/>
                <a:ea typeface="Times New Roman" panose="02020603050405020304" pitchFamily="18" charset="0"/>
                <a:cs typeface="Courier New" panose="02070309020205020404" pitchFamily="49" charset="0"/>
              </a:rPr>
              <a:t> </a:t>
            </a:r>
            <a:r>
              <a:rPr lang="es-ES" sz="1600" dirty="0" err="1">
                <a:latin typeface="Bookman Old Style" panose="02050604050505020204" pitchFamily="18" charset="0"/>
                <a:ea typeface="Times New Roman" panose="02020603050405020304" pitchFamily="18" charset="0"/>
                <a:cs typeface="Courier New" panose="02070309020205020404" pitchFamily="49" charset="0"/>
              </a:rPr>
              <a:t>Makkum</a:t>
            </a:r>
            <a:r>
              <a:rPr lang="es-ES" sz="1600" dirty="0">
                <a:latin typeface="Bookman Old Style" panose="02050604050505020204" pitchFamily="18" charset="0"/>
                <a:ea typeface="Times New Roman" panose="02020603050405020304" pitchFamily="18" charset="0"/>
                <a:cs typeface="Courier New" panose="02070309020205020404" pitchFamily="49" charset="0"/>
              </a:rPr>
              <a:t> </a:t>
            </a:r>
            <a:r>
              <a:rPr lang="es-ES" sz="1600" dirty="0" err="1">
                <a:latin typeface="Bookman Old Style" panose="02050604050505020204" pitchFamily="18" charset="0"/>
                <a:ea typeface="Times New Roman" panose="02020603050405020304" pitchFamily="18" charset="0"/>
                <a:cs typeface="Courier New" panose="02070309020205020404" pitchFamily="49" charset="0"/>
              </a:rPr>
              <a:t>Delf</a:t>
            </a:r>
            <a:endParaRPr lang="es-ES" sz="1600" dirty="0">
              <a:effectLst/>
              <a:latin typeface="Bookman Old Style" panose="02050604050505020204" pitchFamily="18" charset="0"/>
              <a:ea typeface="Calibri" panose="020F0502020204030204" pitchFamily="34" charset="0"/>
              <a:cs typeface="Times New Roman" panose="02020603050405020304" pitchFamily="18" charset="0"/>
            </a:endParaRPr>
          </a:p>
        </p:txBody>
      </p:sp>
    </p:spTree>
    <p:extLst>
      <p:ext uri="{BB962C8B-B14F-4D97-AF65-F5344CB8AC3E}">
        <p14:creationId xmlns:p14="http://schemas.microsoft.com/office/powerpoint/2010/main" val="1225726198"/>
      </p:ext>
    </p:extLst>
  </p:cSld>
  <p:clrMapOvr>
    <a:masterClrMapping/>
  </p:clrMapOvr>
  <mc:AlternateContent xmlns:mc="http://schemas.openxmlformats.org/markup-compatibility/2006" xmlns:p14="http://schemas.microsoft.com/office/powerpoint/2010/main">
    <mc:Choice Requires="p14">
      <p:transition spd="slow" p14:dur="1600">
        <p14:prism dir="u" isInverted="1"/>
      </p:transition>
    </mc:Choice>
    <mc:Fallback xmlns="">
      <p:transition spd="slow">
        <p:fade/>
      </p:transition>
    </mc:Fallback>
  </mc:AlternateContent>
  <p:timing>
    <p:tnLst>
      <p:par>
        <p:cTn id="1" dur="indefinite" restart="never" nodeType="tmRoot"/>
      </p:par>
    </p:tnLst>
  </p:timing>
</p:sld>
</file>

<file path=ppt/slides/slide15.xml><?xml version="1.0" encoding="utf-8"?>
<p:sld xmlns:a="http://schemas.openxmlformats.org/drawingml/2006/main" xmlns:r="http://schemas.openxmlformats.org/officeDocument/2006/relationships" xmlns:p="http://schemas.openxmlformats.org/presentationml/2006/main">
  <p:cSld>
    <p:bg>
      <p:bgPr>
        <a:solidFill>
          <a:schemeClr val="tx1"/>
        </a:solidFill>
        <a:effectLst/>
      </p:bgPr>
    </p:bg>
    <p:spTree>
      <p:nvGrpSpPr>
        <p:cNvPr id="1" name=""/>
        <p:cNvGrpSpPr/>
        <p:nvPr/>
      </p:nvGrpSpPr>
      <p:grpSpPr>
        <a:xfrm>
          <a:off x="0" y="0"/>
          <a:ext cx="0" cy="0"/>
          <a:chOff x="0" y="0"/>
          <a:chExt cx="0" cy="0"/>
        </a:xfrm>
      </p:grpSpPr>
      <p:pic>
        <p:nvPicPr>
          <p:cNvPr id="3" name="Imagen 2"/>
          <p:cNvPicPr>
            <a:picLocks noChangeAspect="1"/>
          </p:cNvPicPr>
          <p:nvPr/>
        </p:nvPicPr>
        <p:blipFill>
          <a:blip r:embed="rId2">
            <a:extLst>
              <a:ext uri="{28A0092B-C50C-407E-A947-70E740481C1C}">
                <a14:useLocalDpi xmlns:a14="http://schemas.microsoft.com/office/drawing/2010/main"/>
              </a:ext>
            </a:extLst>
          </a:blip>
          <a:stretch>
            <a:fillRect/>
          </a:stretch>
        </p:blipFill>
        <p:spPr>
          <a:xfrm>
            <a:off x="0" y="0"/>
            <a:ext cx="12191999" cy="6858000"/>
          </a:xfrm>
          <a:prstGeom prst="rect">
            <a:avLst/>
          </a:prstGeom>
        </p:spPr>
      </p:pic>
      <p:pic>
        <p:nvPicPr>
          <p:cNvPr id="4" name="Imagen 3" descr="6d18adff33ac125fc8bbc702539ded79"/>
          <p:cNvPicPr>
            <a:picLocks noGrp="1" noChangeAspect="1"/>
          </p:cNvPicPr>
          <p:nvPr isPhoto="1"/>
        </p:nvPicPr>
        <p:blipFill>
          <a:blip r:embed="rId3">
            <a:lum/>
            <a:extLst>
              <a:ext uri="{28A0092B-C50C-407E-A947-70E740481C1C}">
                <a14:useLocalDpi xmlns:a14="http://schemas.microsoft.com/office/drawing/2010/main"/>
              </a:ext>
            </a:extLst>
          </a:blip>
          <a:stretch>
            <a:fillRect/>
          </a:stretch>
        </p:blipFill>
        <p:spPr>
          <a:xfrm>
            <a:off x="374736" y="542023"/>
            <a:ext cx="4432043" cy="5773953"/>
          </a:xfrm>
          <a:prstGeom prst="rect">
            <a:avLst/>
          </a:prstGeom>
          <a:ln w="57150">
            <a:solidFill>
              <a:srgbClr val="FFC000"/>
            </a:solidFill>
          </a:ln>
        </p:spPr>
      </p:pic>
      <p:pic>
        <p:nvPicPr>
          <p:cNvPr id="5" name="Imagen 4" descr="A GROUP OF THREE DUTCH DELFT BLUE AND WHITE BIRDCAGES AND A POLYCHROME BIRDCAGE; 19TH CENTURY"/>
          <p:cNvPicPr>
            <a:picLocks noGrp="1" noChangeAspect="1"/>
          </p:cNvPicPr>
          <p:nvPr isPhoto="1"/>
        </p:nvPicPr>
        <p:blipFill>
          <a:blip r:embed="rId4" cstate="email">
            <a:lum/>
            <a:extLst>
              <a:ext uri="{28A0092B-C50C-407E-A947-70E740481C1C}">
                <a14:useLocalDpi xmlns:a14="http://schemas.microsoft.com/office/drawing/2010/main"/>
              </a:ext>
            </a:extLst>
          </a:blip>
          <a:stretch>
            <a:fillRect/>
          </a:stretch>
        </p:blipFill>
        <p:spPr>
          <a:xfrm>
            <a:off x="7977253" y="557727"/>
            <a:ext cx="3857493" cy="5758249"/>
          </a:xfrm>
          <a:prstGeom prst="rect">
            <a:avLst/>
          </a:prstGeom>
          <a:ln w="57150">
            <a:solidFill>
              <a:srgbClr val="FFC000"/>
            </a:solidFill>
          </a:ln>
        </p:spPr>
      </p:pic>
      <p:sp>
        <p:nvSpPr>
          <p:cNvPr id="2" name="Rectángulo 1"/>
          <p:cNvSpPr/>
          <p:nvPr/>
        </p:nvSpPr>
        <p:spPr>
          <a:xfrm>
            <a:off x="5375189" y="2976574"/>
            <a:ext cx="2137720" cy="603948"/>
          </a:xfrm>
          <a:prstGeom prst="rect">
            <a:avLst/>
          </a:prstGeom>
          <a:ln>
            <a:solidFill>
              <a:schemeClr val="tx1"/>
            </a:solidFill>
          </a:ln>
        </p:spPr>
        <p:txBody>
          <a:bodyPr wrap="square">
            <a:spAutoFit/>
          </a:bodyPr>
          <a:lstStyle/>
          <a:p>
            <a:pPr algn="ctr">
              <a:lnSpc>
                <a:spcPct val="107000"/>
              </a:lnSpc>
              <a:spcAft>
                <a:spcPts val="0"/>
              </a:spcAft>
              <a:tabLst>
                <a:tab pos="581660" algn="l"/>
                <a:tab pos="1163320" algn="l"/>
                <a:tab pos="1744980" algn="l"/>
                <a:tab pos="2326640" algn="l"/>
                <a:tab pos="2908300" algn="l"/>
                <a:tab pos="3489960" algn="l"/>
                <a:tab pos="4071620" algn="l"/>
                <a:tab pos="4653280" algn="l"/>
                <a:tab pos="5234940" algn="l"/>
                <a:tab pos="5816600" algn="l"/>
                <a:tab pos="6398260" algn="l"/>
                <a:tab pos="6979920" algn="l"/>
                <a:tab pos="7561580" algn="l"/>
                <a:tab pos="8143240" algn="l"/>
                <a:tab pos="8724900" algn="l"/>
                <a:tab pos="9306560" algn="l"/>
              </a:tabLst>
            </a:pPr>
            <a:r>
              <a:rPr lang="es-ES" sz="1600" dirty="0" smtClean="0">
                <a:latin typeface="Bookman Old Style" panose="02050604050505020204" pitchFamily="18" charset="0"/>
                <a:ea typeface="Times New Roman" panose="02020603050405020304" pitchFamily="18" charset="0"/>
                <a:cs typeface="Courier New" panose="02070309020205020404" pitchFamily="49" charset="0"/>
              </a:rPr>
              <a:t>Jaula </a:t>
            </a:r>
            <a:r>
              <a:rPr lang="es-ES" sz="1600" dirty="0">
                <a:latin typeface="Bookman Old Style" panose="02050604050505020204" pitchFamily="18" charset="0"/>
                <a:ea typeface="Times New Roman" panose="02020603050405020304" pitchFamily="18" charset="0"/>
                <a:cs typeface="Courier New" panose="02070309020205020404" pitchFamily="49" charset="0"/>
              </a:rPr>
              <a:t>policromada </a:t>
            </a:r>
            <a:endParaRPr lang="es-ES" sz="1600" dirty="0" smtClean="0">
              <a:latin typeface="Bookman Old Style" panose="02050604050505020204" pitchFamily="18" charset="0"/>
              <a:ea typeface="Times New Roman" panose="02020603050405020304" pitchFamily="18" charset="0"/>
              <a:cs typeface="Courier New" panose="02070309020205020404" pitchFamily="49" charset="0"/>
            </a:endParaRPr>
          </a:p>
          <a:p>
            <a:pPr algn="ctr">
              <a:lnSpc>
                <a:spcPct val="107000"/>
              </a:lnSpc>
              <a:spcAft>
                <a:spcPts val="0"/>
              </a:spcAft>
              <a:tabLst>
                <a:tab pos="581660" algn="l"/>
                <a:tab pos="1163320" algn="l"/>
                <a:tab pos="1744980" algn="l"/>
                <a:tab pos="2326640" algn="l"/>
                <a:tab pos="2908300" algn="l"/>
                <a:tab pos="3489960" algn="l"/>
                <a:tab pos="4071620" algn="l"/>
                <a:tab pos="4653280" algn="l"/>
                <a:tab pos="5234940" algn="l"/>
                <a:tab pos="5816600" algn="l"/>
                <a:tab pos="6398260" algn="l"/>
                <a:tab pos="6979920" algn="l"/>
                <a:tab pos="7561580" algn="l"/>
                <a:tab pos="8143240" algn="l"/>
                <a:tab pos="8724900" algn="l"/>
                <a:tab pos="9306560" algn="l"/>
              </a:tabLst>
            </a:pPr>
            <a:r>
              <a:rPr lang="es-ES" sz="1600" dirty="0" smtClean="0">
                <a:latin typeface="Bookman Old Style" panose="02050604050505020204" pitchFamily="18" charset="0"/>
                <a:ea typeface="Times New Roman" panose="02020603050405020304" pitchFamily="18" charset="0"/>
                <a:cs typeface="Courier New" panose="02070309020205020404" pitchFamily="49" charset="0"/>
              </a:rPr>
              <a:t> </a:t>
            </a:r>
            <a:r>
              <a:rPr lang="es-ES" sz="1600" dirty="0">
                <a:latin typeface="Bookman Old Style" panose="02050604050505020204" pitchFamily="18" charset="0"/>
                <a:ea typeface="Times New Roman" panose="02020603050405020304" pitchFamily="18" charset="0"/>
                <a:cs typeface="Courier New" panose="02070309020205020404" pitchFamily="49" charset="0"/>
              </a:rPr>
              <a:t>Siglo XIX</a:t>
            </a:r>
            <a:r>
              <a:rPr lang="es-ES" sz="1600" dirty="0" smtClean="0">
                <a:latin typeface="Bookman Old Style" panose="02050604050505020204" pitchFamily="18" charset="0"/>
                <a:ea typeface="Times New Roman" panose="02020603050405020304" pitchFamily="18" charset="0"/>
                <a:cs typeface="Courier New" panose="02070309020205020404" pitchFamily="49" charset="0"/>
              </a:rPr>
              <a:t>. &gt;</a:t>
            </a:r>
            <a:endParaRPr lang="es-ES" sz="1600" dirty="0">
              <a:effectLst/>
              <a:latin typeface="Bookman Old Style" panose="02050604050505020204" pitchFamily="18" charset="0"/>
              <a:ea typeface="Calibri" panose="020F0502020204030204" pitchFamily="34" charset="0"/>
              <a:cs typeface="Times New Roman" panose="02020603050405020304" pitchFamily="18" charset="0"/>
            </a:endParaRPr>
          </a:p>
        </p:txBody>
      </p:sp>
    </p:spTree>
    <p:extLst>
      <p:ext uri="{BB962C8B-B14F-4D97-AF65-F5344CB8AC3E}">
        <p14:creationId xmlns:p14="http://schemas.microsoft.com/office/powerpoint/2010/main" val="3282868987"/>
      </p:ext>
    </p:extLst>
  </p:cSld>
  <p:clrMapOvr>
    <a:masterClrMapping/>
  </p:clrMapOvr>
  <mc:AlternateContent xmlns:mc="http://schemas.openxmlformats.org/markup-compatibility/2006" xmlns:p14="http://schemas.microsoft.com/office/powerpoint/2010/main">
    <mc:Choice Requires="p14">
      <p:transition spd="slow" p14:dur="1600">
        <p14:prism dir="d" isInverted="1"/>
      </p:transition>
    </mc:Choice>
    <mc:Fallback xmlns="">
      <p:transition spd="slow">
        <p:fade/>
      </p:transition>
    </mc:Fallback>
  </mc:AlternateContent>
  <p:timing>
    <p:tnLst>
      <p:par>
        <p:cTn id="1" dur="indefinite" restart="never" nodeType="tmRoot"/>
      </p:par>
    </p:tnLst>
  </p:timing>
</p:sld>
</file>

<file path=ppt/slides/slide16.xml><?xml version="1.0" encoding="utf-8"?>
<p:sld xmlns:a="http://schemas.openxmlformats.org/drawingml/2006/main" xmlns:r="http://schemas.openxmlformats.org/officeDocument/2006/relationships" xmlns:p="http://schemas.openxmlformats.org/presentationml/2006/main">
  <p:cSld>
    <p:bg>
      <p:bgPr>
        <a:solidFill>
          <a:schemeClr val="tx1"/>
        </a:solidFill>
        <a:effectLst/>
      </p:bgPr>
    </p:bg>
    <p:spTree>
      <p:nvGrpSpPr>
        <p:cNvPr id="1" name=""/>
        <p:cNvGrpSpPr/>
        <p:nvPr/>
      </p:nvGrpSpPr>
      <p:grpSpPr>
        <a:xfrm>
          <a:off x="0" y="0"/>
          <a:ext cx="0" cy="0"/>
          <a:chOff x="0" y="0"/>
          <a:chExt cx="0" cy="0"/>
        </a:xfrm>
      </p:grpSpPr>
      <p:pic>
        <p:nvPicPr>
          <p:cNvPr id="3" name="Imagen 2"/>
          <p:cNvPicPr>
            <a:picLocks noChangeAspect="1"/>
          </p:cNvPicPr>
          <p:nvPr/>
        </p:nvPicPr>
        <p:blipFill>
          <a:blip r:embed="rId2">
            <a:extLst>
              <a:ext uri="{28A0092B-C50C-407E-A947-70E740481C1C}">
                <a14:useLocalDpi xmlns:a14="http://schemas.microsoft.com/office/drawing/2010/main"/>
              </a:ext>
            </a:extLst>
          </a:blip>
          <a:stretch>
            <a:fillRect/>
          </a:stretch>
        </p:blipFill>
        <p:spPr>
          <a:xfrm>
            <a:off x="0" y="0"/>
            <a:ext cx="12191999" cy="6858000"/>
          </a:xfrm>
          <a:prstGeom prst="rect">
            <a:avLst/>
          </a:prstGeom>
        </p:spPr>
      </p:pic>
      <p:pic>
        <p:nvPicPr>
          <p:cNvPr id="4" name="Imagen 3" descr="1900 Delft Vase Jar Blue WhiteCream Floral by euroluxantiques, $399.00"/>
          <p:cNvPicPr>
            <a:picLocks noGrp="1" noChangeAspect="1"/>
          </p:cNvPicPr>
          <p:nvPr isPhoto="1"/>
        </p:nvPicPr>
        <p:blipFill>
          <a:blip r:embed="rId3" cstate="email">
            <a:lum/>
            <a:extLst>
              <a:ext uri="{28A0092B-C50C-407E-A947-70E740481C1C}">
                <a14:useLocalDpi xmlns:a14="http://schemas.microsoft.com/office/drawing/2010/main"/>
              </a:ext>
            </a:extLst>
          </a:blip>
          <a:stretch>
            <a:fillRect/>
          </a:stretch>
        </p:blipFill>
        <p:spPr>
          <a:xfrm>
            <a:off x="1057308" y="561345"/>
            <a:ext cx="3093350" cy="5735310"/>
          </a:xfrm>
          <a:prstGeom prst="rect">
            <a:avLst/>
          </a:prstGeom>
          <a:ln w="57150">
            <a:solidFill>
              <a:srgbClr val="FFC000"/>
            </a:solidFill>
          </a:ln>
        </p:spPr>
      </p:pic>
      <p:sp>
        <p:nvSpPr>
          <p:cNvPr id="2" name="Rectángulo 1"/>
          <p:cNvSpPr/>
          <p:nvPr/>
        </p:nvSpPr>
        <p:spPr>
          <a:xfrm>
            <a:off x="6276623" y="2863556"/>
            <a:ext cx="2249335" cy="1130887"/>
          </a:xfrm>
          <a:prstGeom prst="rect">
            <a:avLst/>
          </a:prstGeom>
          <a:ln>
            <a:solidFill>
              <a:schemeClr val="tx1"/>
            </a:solidFill>
          </a:ln>
        </p:spPr>
        <p:txBody>
          <a:bodyPr wrap="none">
            <a:spAutoFit/>
          </a:bodyPr>
          <a:lstStyle/>
          <a:p>
            <a:pPr algn="ctr">
              <a:lnSpc>
                <a:spcPct val="107000"/>
              </a:lnSpc>
              <a:spcAft>
                <a:spcPts val="0"/>
              </a:spcAft>
              <a:tabLst>
                <a:tab pos="581660" algn="l"/>
                <a:tab pos="1163320" algn="l"/>
                <a:tab pos="1744980" algn="l"/>
                <a:tab pos="2326640" algn="l"/>
                <a:tab pos="2908300" algn="l"/>
                <a:tab pos="3489960" algn="l"/>
                <a:tab pos="4071620" algn="l"/>
                <a:tab pos="4653280" algn="l"/>
                <a:tab pos="5234940" algn="l"/>
                <a:tab pos="5816600" algn="l"/>
                <a:tab pos="6398260" algn="l"/>
                <a:tab pos="6979920" algn="l"/>
                <a:tab pos="7561580" algn="l"/>
                <a:tab pos="8143240" algn="l"/>
                <a:tab pos="8724900" algn="l"/>
                <a:tab pos="9306560" algn="l"/>
              </a:tabLst>
            </a:pPr>
            <a:r>
              <a:rPr lang="es-ES" sz="1600" dirty="0">
                <a:latin typeface="Bookman Old Style" panose="02050604050505020204" pitchFamily="18" charset="0"/>
                <a:ea typeface="Times New Roman" panose="02020603050405020304" pitchFamily="18" charset="0"/>
                <a:cs typeface="Courier New" panose="02070309020205020404" pitchFamily="49" charset="0"/>
              </a:rPr>
              <a:t>Jarrón Azul Blanco. </a:t>
            </a:r>
            <a:endParaRPr lang="es-ES" sz="1600" dirty="0" smtClean="0">
              <a:latin typeface="Bookman Old Style" panose="02050604050505020204" pitchFamily="18" charset="0"/>
              <a:ea typeface="Times New Roman" panose="02020603050405020304" pitchFamily="18" charset="0"/>
              <a:cs typeface="Courier New" panose="02070309020205020404" pitchFamily="49" charset="0"/>
            </a:endParaRPr>
          </a:p>
          <a:p>
            <a:pPr algn="ctr">
              <a:lnSpc>
                <a:spcPct val="107000"/>
              </a:lnSpc>
              <a:spcAft>
                <a:spcPts val="0"/>
              </a:spcAft>
              <a:tabLst>
                <a:tab pos="581660" algn="l"/>
                <a:tab pos="1163320" algn="l"/>
                <a:tab pos="1744980" algn="l"/>
                <a:tab pos="2326640" algn="l"/>
                <a:tab pos="2908300" algn="l"/>
                <a:tab pos="3489960" algn="l"/>
                <a:tab pos="4071620" algn="l"/>
                <a:tab pos="4653280" algn="l"/>
                <a:tab pos="5234940" algn="l"/>
                <a:tab pos="5816600" algn="l"/>
                <a:tab pos="6398260" algn="l"/>
                <a:tab pos="6979920" algn="l"/>
                <a:tab pos="7561580" algn="l"/>
                <a:tab pos="8143240" algn="l"/>
                <a:tab pos="8724900" algn="l"/>
                <a:tab pos="9306560" algn="l"/>
              </a:tabLst>
            </a:pPr>
            <a:r>
              <a:rPr lang="es-ES" sz="1600" dirty="0" err="1" smtClean="0">
                <a:latin typeface="Bookman Old Style" panose="02050604050505020204" pitchFamily="18" charset="0"/>
                <a:ea typeface="Times New Roman" panose="02020603050405020304" pitchFamily="18" charset="0"/>
                <a:cs typeface="Courier New" panose="02070309020205020404" pitchFamily="49" charset="0"/>
              </a:rPr>
              <a:t>Delft</a:t>
            </a:r>
            <a:r>
              <a:rPr lang="es-ES" sz="1600" dirty="0">
                <a:latin typeface="Bookman Old Style" panose="02050604050505020204" pitchFamily="18" charset="0"/>
                <a:ea typeface="Times New Roman" panose="02020603050405020304" pitchFamily="18" charset="0"/>
                <a:cs typeface="Courier New" panose="02070309020205020404" pitchFamily="49" charset="0"/>
              </a:rPr>
              <a:t>. </a:t>
            </a:r>
            <a:endParaRPr lang="es-ES" sz="1600" dirty="0" smtClean="0">
              <a:latin typeface="Bookman Old Style" panose="02050604050505020204" pitchFamily="18" charset="0"/>
              <a:ea typeface="Times New Roman" panose="02020603050405020304" pitchFamily="18" charset="0"/>
              <a:cs typeface="Courier New" panose="02070309020205020404" pitchFamily="49" charset="0"/>
            </a:endParaRPr>
          </a:p>
          <a:p>
            <a:pPr algn="ctr">
              <a:lnSpc>
                <a:spcPct val="107000"/>
              </a:lnSpc>
              <a:spcAft>
                <a:spcPts val="0"/>
              </a:spcAft>
              <a:tabLst>
                <a:tab pos="581660" algn="l"/>
                <a:tab pos="1163320" algn="l"/>
                <a:tab pos="1744980" algn="l"/>
                <a:tab pos="2326640" algn="l"/>
                <a:tab pos="2908300" algn="l"/>
                <a:tab pos="3489960" algn="l"/>
                <a:tab pos="4071620" algn="l"/>
                <a:tab pos="4653280" algn="l"/>
                <a:tab pos="5234940" algn="l"/>
                <a:tab pos="5816600" algn="l"/>
                <a:tab pos="6398260" algn="l"/>
                <a:tab pos="6979920" algn="l"/>
                <a:tab pos="7561580" algn="l"/>
                <a:tab pos="8143240" algn="l"/>
                <a:tab pos="8724900" algn="l"/>
                <a:tab pos="9306560" algn="l"/>
              </a:tabLst>
            </a:pPr>
            <a:r>
              <a:rPr lang="es-ES" sz="1600" dirty="0" smtClean="0">
                <a:latin typeface="Bookman Old Style" panose="02050604050505020204" pitchFamily="18" charset="0"/>
                <a:ea typeface="Times New Roman" panose="02020603050405020304" pitchFamily="18" charset="0"/>
                <a:cs typeface="Courier New" panose="02070309020205020404" pitchFamily="49" charset="0"/>
              </a:rPr>
              <a:t>Motivo floral</a:t>
            </a:r>
          </a:p>
          <a:p>
            <a:pPr algn="ctr">
              <a:lnSpc>
                <a:spcPct val="107000"/>
              </a:lnSpc>
              <a:spcAft>
                <a:spcPts val="0"/>
              </a:spcAft>
              <a:tabLst>
                <a:tab pos="581660" algn="l"/>
                <a:tab pos="1163320" algn="l"/>
                <a:tab pos="1744980" algn="l"/>
                <a:tab pos="2326640" algn="l"/>
                <a:tab pos="2908300" algn="l"/>
                <a:tab pos="3489960" algn="l"/>
                <a:tab pos="4071620" algn="l"/>
                <a:tab pos="4653280" algn="l"/>
                <a:tab pos="5234940" algn="l"/>
                <a:tab pos="5816600" algn="l"/>
                <a:tab pos="6398260" algn="l"/>
                <a:tab pos="6979920" algn="l"/>
                <a:tab pos="7561580" algn="l"/>
                <a:tab pos="8143240" algn="l"/>
                <a:tab pos="8724900" algn="l"/>
                <a:tab pos="9306560" algn="l"/>
              </a:tabLst>
            </a:pPr>
            <a:r>
              <a:rPr lang="es-ES" sz="1600" dirty="0" smtClean="0">
                <a:latin typeface="Bookman Old Style" panose="02050604050505020204" pitchFamily="18" charset="0"/>
                <a:ea typeface="Times New Roman" panose="02020603050405020304" pitchFamily="18" charset="0"/>
                <a:cs typeface="Courier New" panose="02070309020205020404" pitchFamily="49" charset="0"/>
              </a:rPr>
              <a:t>1900</a:t>
            </a:r>
            <a:endParaRPr lang="es-ES" sz="1600" dirty="0">
              <a:effectLst/>
              <a:latin typeface="Bookman Old Style" panose="02050604050505020204" pitchFamily="18" charset="0"/>
              <a:ea typeface="Calibri" panose="020F0502020204030204" pitchFamily="34" charset="0"/>
              <a:cs typeface="Times New Roman" panose="02020603050405020304" pitchFamily="18" charset="0"/>
            </a:endParaRPr>
          </a:p>
        </p:txBody>
      </p:sp>
    </p:spTree>
    <p:extLst>
      <p:ext uri="{BB962C8B-B14F-4D97-AF65-F5344CB8AC3E}">
        <p14:creationId xmlns:p14="http://schemas.microsoft.com/office/powerpoint/2010/main" val="2780630856"/>
      </p:ext>
    </p:extLst>
  </p:cSld>
  <p:clrMapOvr>
    <a:masterClrMapping/>
  </p:clrMapOvr>
  <mc:AlternateContent xmlns:mc="http://schemas.openxmlformats.org/markup-compatibility/2006" xmlns:p15="http://schemas.microsoft.com/office/powerpoint/2012/main">
    <mc:Choice Requires="p15">
      <p:transition xmlns:p14="http://schemas.microsoft.com/office/powerpoint/2010/main" spd="slow" p14:dur="1250">
        <p15:prstTrans prst="pageCurlDouble"/>
      </p:transition>
    </mc:Choice>
    <mc:Fallback xmlns="">
      <p:transition spd="slow">
        <p:fade/>
      </p:transition>
    </mc:Fallback>
  </mc:AlternateContent>
  <p:timing>
    <p:tnLst>
      <p:par>
        <p:cTn id="1" dur="indefinite" restart="never" nodeType="tmRoot"/>
      </p:par>
    </p:tnLst>
  </p:timing>
</p:sld>
</file>

<file path=ppt/slides/slide17.xml><?xml version="1.0" encoding="utf-8"?>
<p:sld xmlns:a="http://schemas.openxmlformats.org/drawingml/2006/main" xmlns:r="http://schemas.openxmlformats.org/officeDocument/2006/relationships" xmlns:p="http://schemas.openxmlformats.org/presentationml/2006/main">
  <p:cSld>
    <p:bg>
      <p:bgPr>
        <a:solidFill>
          <a:schemeClr val="tx1"/>
        </a:solidFill>
        <a:effectLst/>
      </p:bgPr>
    </p:bg>
    <p:spTree>
      <p:nvGrpSpPr>
        <p:cNvPr id="1" name=""/>
        <p:cNvGrpSpPr/>
        <p:nvPr/>
      </p:nvGrpSpPr>
      <p:grpSpPr>
        <a:xfrm>
          <a:off x="0" y="0"/>
          <a:ext cx="0" cy="0"/>
          <a:chOff x="0" y="0"/>
          <a:chExt cx="0" cy="0"/>
        </a:xfrm>
      </p:grpSpPr>
      <p:pic>
        <p:nvPicPr>
          <p:cNvPr id="3" name="Imagen 2"/>
          <p:cNvPicPr>
            <a:picLocks noChangeAspect="1"/>
          </p:cNvPicPr>
          <p:nvPr/>
        </p:nvPicPr>
        <p:blipFill>
          <a:blip r:embed="rId2">
            <a:extLst>
              <a:ext uri="{28A0092B-C50C-407E-A947-70E740481C1C}">
                <a14:useLocalDpi xmlns:a14="http://schemas.microsoft.com/office/drawing/2010/main"/>
              </a:ext>
            </a:extLst>
          </a:blip>
          <a:stretch>
            <a:fillRect/>
          </a:stretch>
        </p:blipFill>
        <p:spPr>
          <a:xfrm>
            <a:off x="0" y="0"/>
            <a:ext cx="12191999" cy="6858000"/>
          </a:xfrm>
          <a:prstGeom prst="rect">
            <a:avLst/>
          </a:prstGeom>
        </p:spPr>
      </p:pic>
      <p:pic>
        <p:nvPicPr>
          <p:cNvPr id="4" name="Imagen 3" descr="1920s 4in tall x 8.75in wide. Beautiful blue and white porcelain. Ye Old Foley Ware, Kent Ltd, Fenton England"/>
          <p:cNvPicPr>
            <a:picLocks noGrp="1" noChangeAspect="1"/>
          </p:cNvPicPr>
          <p:nvPr isPhoto="1"/>
        </p:nvPicPr>
        <p:blipFill>
          <a:blip r:embed="rId3">
            <a:lum/>
            <a:extLst>
              <a:ext uri="{28A0092B-C50C-407E-A947-70E740481C1C}">
                <a14:useLocalDpi xmlns:a14="http://schemas.microsoft.com/office/drawing/2010/main"/>
              </a:ext>
            </a:extLst>
          </a:blip>
          <a:stretch>
            <a:fillRect/>
          </a:stretch>
        </p:blipFill>
        <p:spPr>
          <a:xfrm>
            <a:off x="1083201" y="551318"/>
            <a:ext cx="3597103" cy="5755364"/>
          </a:xfrm>
          <a:prstGeom prst="rect">
            <a:avLst/>
          </a:prstGeom>
          <a:ln w="57150">
            <a:solidFill>
              <a:srgbClr val="FFC000"/>
            </a:solidFill>
          </a:ln>
        </p:spPr>
      </p:pic>
      <p:sp>
        <p:nvSpPr>
          <p:cNvPr id="2" name="Rectángulo 1"/>
          <p:cNvSpPr/>
          <p:nvPr/>
        </p:nvSpPr>
        <p:spPr>
          <a:xfrm>
            <a:off x="6096000" y="2960957"/>
            <a:ext cx="4357816" cy="1146211"/>
          </a:xfrm>
          <a:prstGeom prst="rect">
            <a:avLst/>
          </a:prstGeom>
          <a:ln>
            <a:solidFill>
              <a:schemeClr val="tx1"/>
            </a:solidFill>
          </a:ln>
        </p:spPr>
        <p:txBody>
          <a:bodyPr wrap="square">
            <a:spAutoFit/>
          </a:bodyPr>
          <a:lstStyle/>
          <a:p>
            <a:pPr algn="ctr">
              <a:lnSpc>
                <a:spcPct val="107000"/>
              </a:lnSpc>
              <a:spcAft>
                <a:spcPts val="0"/>
              </a:spcAft>
              <a:tabLst>
                <a:tab pos="581660" algn="l"/>
                <a:tab pos="1163320" algn="l"/>
                <a:tab pos="1744980" algn="l"/>
                <a:tab pos="2326640" algn="l"/>
                <a:tab pos="2908300" algn="l"/>
                <a:tab pos="3489960" algn="l"/>
                <a:tab pos="4071620" algn="l"/>
                <a:tab pos="4653280" algn="l"/>
                <a:tab pos="5234940" algn="l"/>
                <a:tab pos="5816600" algn="l"/>
                <a:tab pos="6398260" algn="l"/>
                <a:tab pos="6979920" algn="l"/>
                <a:tab pos="7561580" algn="l"/>
                <a:tab pos="8143240" algn="l"/>
                <a:tab pos="8724900" algn="l"/>
                <a:tab pos="9306560" algn="l"/>
              </a:tabLst>
            </a:pPr>
            <a:r>
              <a:rPr lang="es-ES" sz="1600" dirty="0">
                <a:latin typeface="Bookman Old Style" panose="02050604050505020204" pitchFamily="18" charset="0"/>
                <a:ea typeface="Times New Roman" panose="02020603050405020304" pitchFamily="18" charset="0"/>
                <a:cs typeface="Courier New" panose="02070309020205020404" pitchFamily="49" charset="0"/>
              </a:rPr>
              <a:t> Preciosa porcelana azul y blanca. </a:t>
            </a:r>
            <a:endParaRPr lang="es-ES" sz="1600" dirty="0">
              <a:latin typeface="Bookman Old Style" panose="02050604050505020204" pitchFamily="18" charset="0"/>
              <a:ea typeface="Calibri" panose="020F0502020204030204" pitchFamily="34" charset="0"/>
              <a:cs typeface="Times New Roman" panose="02020603050405020304" pitchFamily="18" charset="0"/>
            </a:endParaRPr>
          </a:p>
          <a:p>
            <a:pPr algn="ctr">
              <a:lnSpc>
                <a:spcPct val="107000"/>
              </a:lnSpc>
              <a:spcAft>
                <a:spcPts val="0"/>
              </a:spcAft>
              <a:tabLst>
                <a:tab pos="581660" algn="l"/>
                <a:tab pos="1163320" algn="l"/>
                <a:tab pos="1744980" algn="l"/>
                <a:tab pos="2326640" algn="l"/>
                <a:tab pos="2908300" algn="l"/>
                <a:tab pos="3489960" algn="l"/>
                <a:tab pos="4071620" algn="l"/>
                <a:tab pos="4653280" algn="l"/>
                <a:tab pos="5234940" algn="l"/>
                <a:tab pos="5816600" algn="l"/>
                <a:tab pos="6398260" algn="l"/>
                <a:tab pos="6979920" algn="l"/>
                <a:tab pos="7561580" algn="l"/>
                <a:tab pos="8143240" algn="l"/>
                <a:tab pos="8724900" algn="l"/>
                <a:tab pos="9306560" algn="l"/>
              </a:tabLst>
            </a:pPr>
            <a:r>
              <a:rPr lang="es-ES" sz="1600" dirty="0">
                <a:latin typeface="Bookman Old Style" panose="02050604050505020204" pitchFamily="18" charset="0"/>
                <a:ea typeface="Times New Roman" panose="02020603050405020304" pitchFamily="18" charset="0"/>
                <a:cs typeface="Courier New" panose="02070309020205020404" pitchFamily="49" charset="0"/>
              </a:rPr>
              <a:t>Ye Old Foley </a:t>
            </a:r>
            <a:r>
              <a:rPr lang="es-ES" sz="1600" dirty="0" err="1">
                <a:latin typeface="Bookman Old Style" panose="02050604050505020204" pitchFamily="18" charset="0"/>
                <a:ea typeface="Times New Roman" panose="02020603050405020304" pitchFamily="18" charset="0"/>
                <a:cs typeface="Courier New" panose="02070309020205020404" pitchFamily="49" charset="0"/>
              </a:rPr>
              <a:t>Ware</a:t>
            </a:r>
            <a:r>
              <a:rPr lang="es-ES" sz="1600" dirty="0">
                <a:latin typeface="Bookman Old Style" panose="02050604050505020204" pitchFamily="18" charset="0"/>
                <a:ea typeface="Times New Roman" panose="02020603050405020304" pitchFamily="18" charset="0"/>
                <a:cs typeface="Courier New" panose="02070309020205020404" pitchFamily="49" charset="0"/>
              </a:rPr>
              <a:t>, Kent </a:t>
            </a:r>
            <a:r>
              <a:rPr lang="es-ES" sz="1600" dirty="0" err="1">
                <a:latin typeface="Bookman Old Style" panose="02050604050505020204" pitchFamily="18" charset="0"/>
                <a:ea typeface="Times New Roman" panose="02020603050405020304" pitchFamily="18" charset="0"/>
                <a:cs typeface="Courier New" panose="02070309020205020404" pitchFamily="49" charset="0"/>
              </a:rPr>
              <a:t>Ltd</a:t>
            </a:r>
            <a:r>
              <a:rPr lang="es-ES" sz="1600" dirty="0">
                <a:latin typeface="Bookman Old Style" panose="02050604050505020204" pitchFamily="18" charset="0"/>
                <a:ea typeface="Times New Roman" panose="02020603050405020304" pitchFamily="18" charset="0"/>
                <a:cs typeface="Courier New" panose="02070309020205020404" pitchFamily="49" charset="0"/>
              </a:rPr>
              <a:t>, </a:t>
            </a:r>
            <a:endParaRPr lang="es-ES" sz="1600" dirty="0">
              <a:latin typeface="Bookman Old Style" panose="02050604050505020204" pitchFamily="18" charset="0"/>
              <a:ea typeface="Calibri" panose="020F0502020204030204" pitchFamily="34" charset="0"/>
              <a:cs typeface="Times New Roman" panose="02020603050405020304" pitchFamily="18" charset="0"/>
            </a:endParaRPr>
          </a:p>
          <a:p>
            <a:pPr algn="ctr">
              <a:lnSpc>
                <a:spcPct val="107000"/>
              </a:lnSpc>
              <a:spcAft>
                <a:spcPts val="0"/>
              </a:spcAft>
              <a:tabLst>
                <a:tab pos="581660" algn="l"/>
                <a:tab pos="1163320" algn="l"/>
                <a:tab pos="1744980" algn="l"/>
                <a:tab pos="2326640" algn="l"/>
                <a:tab pos="2908300" algn="l"/>
                <a:tab pos="3489960" algn="l"/>
                <a:tab pos="4071620" algn="l"/>
                <a:tab pos="4653280" algn="l"/>
                <a:tab pos="5234940" algn="l"/>
                <a:tab pos="5816600" algn="l"/>
                <a:tab pos="6398260" algn="l"/>
                <a:tab pos="6979920" algn="l"/>
                <a:tab pos="7561580" algn="l"/>
                <a:tab pos="8143240" algn="l"/>
                <a:tab pos="8724900" algn="l"/>
                <a:tab pos="9306560" algn="l"/>
              </a:tabLst>
            </a:pPr>
            <a:r>
              <a:rPr lang="es-ES" sz="1600" dirty="0" err="1">
                <a:latin typeface="Bookman Old Style" panose="02050604050505020204" pitchFamily="18" charset="0"/>
                <a:ea typeface="Times New Roman" panose="02020603050405020304" pitchFamily="18" charset="0"/>
                <a:cs typeface="Courier New" panose="02070309020205020404" pitchFamily="49" charset="0"/>
              </a:rPr>
              <a:t>Fenton</a:t>
            </a:r>
            <a:r>
              <a:rPr lang="es-ES" sz="1600" dirty="0">
                <a:latin typeface="Bookman Old Style" panose="02050604050505020204" pitchFamily="18" charset="0"/>
                <a:ea typeface="Times New Roman" panose="02020603050405020304" pitchFamily="18" charset="0"/>
                <a:cs typeface="Courier New" panose="02070309020205020404" pitchFamily="49" charset="0"/>
              </a:rPr>
              <a:t> Inglaterra</a:t>
            </a:r>
            <a:endParaRPr lang="es-ES" sz="1600" dirty="0">
              <a:latin typeface="Bookman Old Style" panose="02050604050505020204" pitchFamily="18" charset="0"/>
              <a:ea typeface="Calibri" panose="020F0502020204030204" pitchFamily="34" charset="0"/>
              <a:cs typeface="Times New Roman" panose="02020603050405020304" pitchFamily="18" charset="0"/>
            </a:endParaRPr>
          </a:p>
          <a:p>
            <a:pPr algn="ctr">
              <a:lnSpc>
                <a:spcPct val="107000"/>
              </a:lnSpc>
              <a:spcAft>
                <a:spcPts val="0"/>
              </a:spcAft>
              <a:tabLst>
                <a:tab pos="581660" algn="l"/>
                <a:tab pos="1163320" algn="l"/>
                <a:tab pos="1744980" algn="l"/>
                <a:tab pos="2326640" algn="l"/>
                <a:tab pos="2908300" algn="l"/>
                <a:tab pos="3489960" algn="l"/>
                <a:tab pos="4071620" algn="l"/>
                <a:tab pos="4653280" algn="l"/>
                <a:tab pos="5234940" algn="l"/>
                <a:tab pos="5816600" algn="l"/>
                <a:tab pos="6398260" algn="l"/>
                <a:tab pos="6979920" algn="l"/>
                <a:tab pos="7561580" algn="l"/>
                <a:tab pos="8143240" algn="l"/>
                <a:tab pos="8724900" algn="l"/>
                <a:tab pos="9306560" algn="l"/>
              </a:tabLst>
            </a:pPr>
            <a:r>
              <a:rPr lang="es-ES" sz="1600" dirty="0">
                <a:latin typeface="Bookman Old Style" panose="02050604050505020204" pitchFamily="18" charset="0"/>
                <a:ea typeface="Times New Roman" panose="02020603050405020304" pitchFamily="18" charset="0"/>
                <a:cs typeface="Courier New" panose="02070309020205020404" pitchFamily="49" charset="0"/>
              </a:rPr>
              <a:t>1920</a:t>
            </a:r>
            <a:endParaRPr lang="es-ES" sz="1600" dirty="0">
              <a:effectLst/>
              <a:latin typeface="Bookman Old Style" panose="02050604050505020204" pitchFamily="18" charset="0"/>
              <a:ea typeface="Calibri" panose="020F0502020204030204" pitchFamily="34" charset="0"/>
              <a:cs typeface="Times New Roman" panose="02020603050405020304" pitchFamily="18" charset="0"/>
            </a:endParaRPr>
          </a:p>
        </p:txBody>
      </p:sp>
    </p:spTree>
    <p:extLst>
      <p:ext uri="{BB962C8B-B14F-4D97-AF65-F5344CB8AC3E}">
        <p14:creationId xmlns:p14="http://schemas.microsoft.com/office/powerpoint/2010/main" val="2645858809"/>
      </p:ext>
    </p:extLst>
  </p:cSld>
  <p:clrMapOvr>
    <a:masterClrMapping/>
  </p:clrMapOvr>
  <mc:AlternateContent xmlns:mc="http://schemas.openxmlformats.org/markup-compatibility/2006" xmlns:p15="http://schemas.microsoft.com/office/powerpoint/2012/main">
    <mc:Choice Requires="p15">
      <p:transition xmlns:p14="http://schemas.microsoft.com/office/powerpoint/2010/main" spd="slow" p14:dur="1250">
        <p15:prstTrans prst="pageCurlDouble" invX="1"/>
      </p:transition>
    </mc:Choice>
    <mc:Fallback xmlns="">
      <p:transition spd="slow">
        <p:fade/>
      </p:transition>
    </mc:Fallback>
  </mc:AlternateContent>
  <p:timing>
    <p:tnLst>
      <p:par>
        <p:cTn id="1" dur="indefinite" restart="never" nodeType="tmRoot"/>
      </p:par>
    </p:tnLst>
  </p:timing>
</p:sld>
</file>

<file path=ppt/slides/slide18.xml><?xml version="1.0" encoding="utf-8"?>
<p:sld xmlns:a="http://schemas.openxmlformats.org/drawingml/2006/main" xmlns:r="http://schemas.openxmlformats.org/officeDocument/2006/relationships" xmlns:p="http://schemas.openxmlformats.org/presentationml/2006/main">
  <p:cSld>
    <p:bg>
      <p:bgPr>
        <a:solidFill>
          <a:schemeClr val="tx1"/>
        </a:solidFill>
        <a:effectLst/>
      </p:bgPr>
    </p:bg>
    <p:spTree>
      <p:nvGrpSpPr>
        <p:cNvPr id="1" name=""/>
        <p:cNvGrpSpPr/>
        <p:nvPr/>
      </p:nvGrpSpPr>
      <p:grpSpPr>
        <a:xfrm>
          <a:off x="0" y="0"/>
          <a:ext cx="0" cy="0"/>
          <a:chOff x="0" y="0"/>
          <a:chExt cx="0" cy="0"/>
        </a:xfrm>
      </p:grpSpPr>
      <p:pic>
        <p:nvPicPr>
          <p:cNvPr id="3" name="Imagen 2"/>
          <p:cNvPicPr>
            <a:picLocks noChangeAspect="1"/>
          </p:cNvPicPr>
          <p:nvPr/>
        </p:nvPicPr>
        <p:blipFill>
          <a:blip r:embed="rId2">
            <a:extLst>
              <a:ext uri="{28A0092B-C50C-407E-A947-70E740481C1C}">
                <a14:useLocalDpi xmlns:a14="http://schemas.microsoft.com/office/drawing/2010/main"/>
              </a:ext>
            </a:extLst>
          </a:blip>
          <a:stretch>
            <a:fillRect/>
          </a:stretch>
        </p:blipFill>
        <p:spPr>
          <a:xfrm>
            <a:off x="1" y="0"/>
            <a:ext cx="12191999" cy="6858000"/>
          </a:xfrm>
          <a:prstGeom prst="rect">
            <a:avLst/>
          </a:prstGeom>
        </p:spPr>
      </p:pic>
      <p:pic>
        <p:nvPicPr>
          <p:cNvPr id="6" name="Imagen 5"/>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1" y="-86497"/>
            <a:ext cx="12191999" cy="6944497"/>
          </a:xfrm>
          <a:prstGeom prst="rect">
            <a:avLst/>
          </a:prstGeom>
          <a:ln w="76200">
            <a:solidFill>
              <a:schemeClr val="accent4">
                <a:lumMod val="50000"/>
              </a:schemeClr>
            </a:solidFill>
          </a:ln>
        </p:spPr>
      </p:pic>
      <p:sp>
        <p:nvSpPr>
          <p:cNvPr id="2" name="Rectángulo 1"/>
          <p:cNvSpPr/>
          <p:nvPr/>
        </p:nvSpPr>
        <p:spPr>
          <a:xfrm>
            <a:off x="2487827" y="2828835"/>
            <a:ext cx="7216345" cy="1200329"/>
          </a:xfrm>
          <a:prstGeom prst="rect">
            <a:avLst/>
          </a:prstGeom>
        </p:spPr>
        <p:txBody>
          <a:bodyPr wrap="square">
            <a:spAutoFit/>
          </a:bodyPr>
          <a:lstStyle/>
          <a:p>
            <a:pPr algn="ctr">
              <a:lnSpc>
                <a:spcPct val="150000"/>
              </a:lnSpc>
              <a:spcAft>
                <a:spcPts val="0"/>
              </a:spcAft>
            </a:pPr>
            <a:r>
              <a:rPr lang="es-ES" sz="1600" dirty="0">
                <a:latin typeface="Bookman Old Style" panose="02050604050505020204" pitchFamily="18" charset="0"/>
                <a:ea typeface="Times New Roman" panose="02020603050405020304" pitchFamily="18" charset="0"/>
              </a:rPr>
              <a:t>Otra fabrica la llamada De </a:t>
            </a:r>
            <a:r>
              <a:rPr lang="es-ES" sz="1600" dirty="0" err="1">
                <a:latin typeface="Bookman Old Style" panose="02050604050505020204" pitchFamily="18" charset="0"/>
                <a:ea typeface="Times New Roman" panose="02020603050405020304" pitchFamily="18" charset="0"/>
              </a:rPr>
              <a:t>Candelaer</a:t>
            </a:r>
            <a:r>
              <a:rPr lang="es-ES" sz="1600" dirty="0">
                <a:latin typeface="Bookman Old Style" panose="02050604050505020204" pitchFamily="18" charset="0"/>
                <a:ea typeface="Times New Roman" panose="02020603050405020304" pitchFamily="18" charset="0"/>
              </a:rPr>
              <a:t> y en diversos talleres pueden apreciarse hermosas muestras de la preciada y gran fantasía de los ceramistas de </a:t>
            </a:r>
            <a:r>
              <a:rPr lang="es-ES" sz="1600" dirty="0" err="1">
                <a:latin typeface="Bookman Old Style" panose="02050604050505020204" pitchFamily="18" charset="0"/>
                <a:ea typeface="Times New Roman" panose="02020603050405020304" pitchFamily="18" charset="0"/>
              </a:rPr>
              <a:t>Delft</a:t>
            </a:r>
            <a:r>
              <a:rPr lang="es-ES" sz="1600" dirty="0">
                <a:latin typeface="Bookman Old Style" panose="02050604050505020204" pitchFamily="18" charset="0"/>
                <a:ea typeface="Times New Roman" panose="02020603050405020304" pitchFamily="18" charset="0"/>
              </a:rPr>
              <a:t>, tanto de antaño como ahora.</a:t>
            </a:r>
            <a:endParaRPr lang="es-ES" sz="1600" dirty="0">
              <a:effectLst/>
              <a:latin typeface="Bookman Old Style" panose="02050604050505020204" pitchFamily="18" charset="0"/>
              <a:ea typeface="Times New Roman" panose="02020603050405020304" pitchFamily="18" charset="0"/>
            </a:endParaRPr>
          </a:p>
        </p:txBody>
      </p:sp>
    </p:spTree>
    <p:extLst>
      <p:ext uri="{BB962C8B-B14F-4D97-AF65-F5344CB8AC3E}">
        <p14:creationId xmlns:p14="http://schemas.microsoft.com/office/powerpoint/2010/main" val="4117444240"/>
      </p:ext>
    </p:extLst>
  </p:cSld>
  <p:clrMapOvr>
    <a:masterClrMapping/>
  </p:clrMapOvr>
  <mc:AlternateContent xmlns:mc="http://schemas.openxmlformats.org/markup-compatibility/2006" xmlns:p14="http://schemas.microsoft.com/office/powerpoint/2010/main">
    <mc:Choice Requires="p14">
      <p:transition spd="slow" p14:dur="1400">
        <p14:doors dir="vert"/>
      </p:transition>
    </mc:Choice>
    <mc:Fallback xmlns="">
      <p:transition spd="slow">
        <p:fade/>
      </p:transition>
    </mc:Fallback>
  </mc:AlternateContent>
  <p:timing>
    <p:tnLst>
      <p:par>
        <p:cTn id="1" dur="indefinite" restart="never" nodeType="tmRoot"/>
      </p:par>
    </p:tnLst>
  </p:timing>
</p:sld>
</file>

<file path=ppt/slides/slide19.xml><?xml version="1.0" encoding="utf-8"?>
<p:sld xmlns:a="http://schemas.openxmlformats.org/drawingml/2006/main" xmlns:r="http://schemas.openxmlformats.org/officeDocument/2006/relationships" xmlns:p="http://schemas.openxmlformats.org/presentationml/2006/main">
  <p:cSld>
    <p:bg>
      <p:bgPr>
        <a:solidFill>
          <a:schemeClr val="tx1"/>
        </a:solidFill>
        <a:effectLst/>
      </p:bgPr>
    </p:bg>
    <p:spTree>
      <p:nvGrpSpPr>
        <p:cNvPr id="1" name=""/>
        <p:cNvGrpSpPr/>
        <p:nvPr/>
      </p:nvGrpSpPr>
      <p:grpSpPr>
        <a:xfrm>
          <a:off x="0" y="0"/>
          <a:ext cx="0" cy="0"/>
          <a:chOff x="0" y="0"/>
          <a:chExt cx="0" cy="0"/>
        </a:xfrm>
      </p:grpSpPr>
      <p:pic>
        <p:nvPicPr>
          <p:cNvPr id="3" name="Imagen 2"/>
          <p:cNvPicPr>
            <a:picLocks noChangeAspect="1"/>
          </p:cNvPicPr>
          <p:nvPr/>
        </p:nvPicPr>
        <p:blipFill>
          <a:blip r:embed="rId2">
            <a:extLst>
              <a:ext uri="{28A0092B-C50C-407E-A947-70E740481C1C}">
                <a14:useLocalDpi xmlns:a14="http://schemas.microsoft.com/office/drawing/2010/main"/>
              </a:ext>
            </a:extLst>
          </a:blip>
          <a:stretch>
            <a:fillRect/>
          </a:stretch>
        </p:blipFill>
        <p:spPr>
          <a:xfrm>
            <a:off x="0" y="0"/>
            <a:ext cx="12191999" cy="6858000"/>
          </a:xfrm>
          <a:prstGeom prst="rect">
            <a:avLst/>
          </a:prstGeom>
        </p:spPr>
      </p:pic>
      <p:pic>
        <p:nvPicPr>
          <p:cNvPr id="4" name="Imagen 3"/>
          <p:cNvPicPr>
            <a:picLocks noChangeAspect="1"/>
          </p:cNvPicPr>
          <p:nvPr/>
        </p:nvPicPr>
        <p:blipFill>
          <a:blip r:embed="rId3">
            <a:lum/>
            <a:extLst>
              <a:ext uri="{28A0092B-C50C-407E-A947-70E740481C1C}">
                <a14:useLocalDpi xmlns:a14="http://schemas.microsoft.com/office/drawing/2010/main"/>
              </a:ext>
            </a:extLst>
          </a:blip>
          <a:stretch>
            <a:fillRect/>
          </a:stretch>
        </p:blipFill>
        <p:spPr>
          <a:xfrm>
            <a:off x="2312697" y="275749"/>
            <a:ext cx="7566606" cy="5876195"/>
          </a:xfrm>
          <a:prstGeom prst="rect">
            <a:avLst/>
          </a:prstGeom>
          <a:ln w="57150">
            <a:solidFill>
              <a:srgbClr val="FFC000"/>
            </a:solidFill>
          </a:ln>
        </p:spPr>
      </p:pic>
      <p:sp>
        <p:nvSpPr>
          <p:cNvPr id="2" name="Rectángulo 1"/>
          <p:cNvSpPr/>
          <p:nvPr/>
        </p:nvSpPr>
        <p:spPr>
          <a:xfrm>
            <a:off x="2831757" y="6333739"/>
            <a:ext cx="6528486" cy="342466"/>
          </a:xfrm>
          <a:prstGeom prst="rect">
            <a:avLst/>
          </a:prstGeom>
          <a:ln>
            <a:solidFill>
              <a:schemeClr val="tx1"/>
            </a:solidFill>
          </a:ln>
        </p:spPr>
        <p:txBody>
          <a:bodyPr wrap="square">
            <a:spAutoFit/>
          </a:bodyPr>
          <a:lstStyle/>
          <a:p>
            <a:pPr algn="ctr">
              <a:lnSpc>
                <a:spcPct val="107000"/>
              </a:lnSpc>
              <a:spcAft>
                <a:spcPts val="0"/>
              </a:spcAft>
              <a:tabLst>
                <a:tab pos="581660" algn="l"/>
                <a:tab pos="1163320" algn="l"/>
                <a:tab pos="1744980" algn="l"/>
                <a:tab pos="2326640" algn="l"/>
                <a:tab pos="2908300" algn="l"/>
                <a:tab pos="3489960" algn="l"/>
                <a:tab pos="4071620" algn="l"/>
                <a:tab pos="4653280" algn="l"/>
                <a:tab pos="5234940" algn="l"/>
                <a:tab pos="5816600" algn="l"/>
                <a:tab pos="6398260" algn="l"/>
                <a:tab pos="6979920" algn="l"/>
                <a:tab pos="7561580" algn="l"/>
                <a:tab pos="8143240" algn="l"/>
                <a:tab pos="8724900" algn="l"/>
                <a:tab pos="9306560" algn="l"/>
              </a:tabLst>
            </a:pPr>
            <a:r>
              <a:rPr lang="es-ES" sz="1600" dirty="0">
                <a:latin typeface="Bookman Old Style" panose="02050604050505020204" pitchFamily="18" charset="0"/>
                <a:ea typeface="Times New Roman" panose="02020603050405020304" pitchFamily="18" charset="0"/>
                <a:cs typeface="Courier New" panose="02070309020205020404" pitchFamily="49" charset="0"/>
              </a:rPr>
              <a:t>Fuente azul y blanca de </a:t>
            </a:r>
            <a:r>
              <a:rPr lang="es-ES" sz="1600" dirty="0" err="1">
                <a:latin typeface="Bookman Old Style" panose="02050604050505020204" pitchFamily="18" charset="0"/>
                <a:ea typeface="Times New Roman" panose="02020603050405020304" pitchFamily="18" charset="0"/>
                <a:cs typeface="Courier New" panose="02070309020205020404" pitchFamily="49" charset="0"/>
              </a:rPr>
              <a:t>Ridgway</a:t>
            </a:r>
            <a:r>
              <a:rPr lang="es-ES" sz="1600" dirty="0">
                <a:latin typeface="Bookman Old Style" panose="02050604050505020204" pitchFamily="18" charset="0"/>
                <a:ea typeface="Times New Roman" panose="02020603050405020304" pitchFamily="18" charset="0"/>
                <a:cs typeface="Courier New" panose="02070309020205020404" pitchFamily="49" charset="0"/>
              </a:rPr>
              <a:t> </a:t>
            </a:r>
            <a:r>
              <a:rPr lang="es-ES" sz="1600" dirty="0" err="1">
                <a:latin typeface="Bookman Old Style" panose="02050604050505020204" pitchFamily="18" charset="0"/>
                <a:ea typeface="Times New Roman" panose="02020603050405020304" pitchFamily="18" charset="0"/>
                <a:cs typeface="Courier New" panose="02070309020205020404" pitchFamily="49" charset="0"/>
              </a:rPr>
              <a:t>Osterley</a:t>
            </a:r>
            <a:r>
              <a:rPr lang="es-ES" sz="1600" dirty="0">
                <a:latin typeface="Bookman Old Style" panose="02050604050505020204" pitchFamily="18" charset="0"/>
                <a:ea typeface="Times New Roman" panose="02020603050405020304" pitchFamily="18" charset="0"/>
                <a:cs typeface="Courier New" panose="02070309020205020404" pitchFamily="49" charset="0"/>
              </a:rPr>
              <a:t> </a:t>
            </a:r>
            <a:r>
              <a:rPr lang="es-ES" sz="1600" dirty="0" smtClean="0">
                <a:latin typeface="Bookman Old Style" panose="02050604050505020204" pitchFamily="18" charset="0"/>
                <a:ea typeface="Times New Roman" panose="02020603050405020304" pitchFamily="18" charset="0"/>
                <a:cs typeface="Courier New" panose="02070309020205020404" pitchFamily="49" charset="0"/>
              </a:rPr>
              <a:t>Park</a:t>
            </a:r>
            <a:r>
              <a:rPr lang="es-ES" sz="1600" dirty="0" smtClean="0">
                <a:latin typeface="Bookman Old Style" panose="02050604050505020204" pitchFamily="18" charset="0"/>
                <a:ea typeface="Times New Roman" panose="02020603050405020304" pitchFamily="18" charset="0"/>
                <a:cs typeface="Times New Roman" panose="02020603050405020304" pitchFamily="18" charset="0"/>
              </a:rPr>
              <a:t>. </a:t>
            </a:r>
            <a:r>
              <a:rPr lang="es-ES" sz="1600" dirty="0" smtClean="0">
                <a:latin typeface="Bookman Old Style" panose="02050604050505020204" pitchFamily="18" charset="0"/>
                <a:ea typeface="Times New Roman" panose="02020603050405020304" pitchFamily="18" charset="0"/>
                <a:cs typeface="Courier New" panose="02070309020205020404" pitchFamily="49" charset="0"/>
              </a:rPr>
              <a:t>1825</a:t>
            </a:r>
            <a:r>
              <a:rPr lang="es-ES" sz="1600" dirty="0">
                <a:latin typeface="Bookman Old Style" panose="02050604050505020204" pitchFamily="18" charset="0"/>
                <a:ea typeface="Times New Roman" panose="02020603050405020304" pitchFamily="18" charset="0"/>
                <a:cs typeface="Courier New" panose="02070309020205020404" pitchFamily="49" charset="0"/>
              </a:rPr>
              <a:t>.</a:t>
            </a:r>
            <a:endParaRPr lang="es-ES" sz="1600" dirty="0">
              <a:effectLst/>
              <a:latin typeface="Bookman Old Style" panose="02050604050505020204" pitchFamily="18" charset="0"/>
              <a:ea typeface="Calibri" panose="020F0502020204030204" pitchFamily="34" charset="0"/>
              <a:cs typeface="Times New Roman" panose="02020603050405020304" pitchFamily="18" charset="0"/>
            </a:endParaRPr>
          </a:p>
        </p:txBody>
      </p:sp>
    </p:spTree>
    <p:extLst>
      <p:ext uri="{BB962C8B-B14F-4D97-AF65-F5344CB8AC3E}">
        <p14:creationId xmlns:p14="http://schemas.microsoft.com/office/powerpoint/2010/main" val="1174526755"/>
      </p:ext>
    </p:extLst>
  </p:cSld>
  <p:clrMapOvr>
    <a:masterClrMapping/>
  </p:clrMapOvr>
  <mc:AlternateContent xmlns:mc="http://schemas.openxmlformats.org/markup-compatibility/2006" xmlns:p14="http://schemas.microsoft.com/office/powerpoint/2010/main">
    <mc:Choice Requires="p14">
      <p:transition spd="slow" p14:dur="1250">
        <p14:switch dir="r"/>
      </p:transition>
    </mc:Choice>
    <mc:Fallback xmlns="">
      <p:transition spd="slow">
        <p:fade/>
      </p:transition>
    </mc:Fallback>
  </mc:AlternateContent>
  <p:timing>
    <p:tnLst>
      <p:par>
        <p:cTn id="1" dur="indefinite" restart="never" nodeType="tmRoot"/>
      </p:par>
    </p:tnLst>
  </p:timing>
</p:sld>
</file>

<file path=ppt/slides/slide20.xml><?xml version="1.0" encoding="utf-8"?>
<p:sld xmlns:a="http://schemas.openxmlformats.org/drawingml/2006/main" xmlns:r="http://schemas.openxmlformats.org/officeDocument/2006/relationships" xmlns:p="http://schemas.openxmlformats.org/presentationml/2006/main">
  <p:cSld>
    <p:bg>
      <p:bgPr>
        <a:solidFill>
          <a:schemeClr val="tx1"/>
        </a:solidFill>
        <a:effectLst/>
      </p:bgPr>
    </p:bg>
    <p:spTree>
      <p:nvGrpSpPr>
        <p:cNvPr id="1" name=""/>
        <p:cNvGrpSpPr/>
        <p:nvPr/>
      </p:nvGrpSpPr>
      <p:grpSpPr>
        <a:xfrm>
          <a:off x="0" y="0"/>
          <a:ext cx="0" cy="0"/>
          <a:chOff x="0" y="0"/>
          <a:chExt cx="0" cy="0"/>
        </a:xfrm>
      </p:grpSpPr>
      <p:pic>
        <p:nvPicPr>
          <p:cNvPr id="3" name="Imagen 2"/>
          <p:cNvPicPr>
            <a:picLocks noChangeAspect="1"/>
          </p:cNvPicPr>
          <p:nvPr/>
        </p:nvPicPr>
        <p:blipFill>
          <a:blip r:embed="rId2">
            <a:extLst>
              <a:ext uri="{28A0092B-C50C-407E-A947-70E740481C1C}">
                <a14:useLocalDpi xmlns:a14="http://schemas.microsoft.com/office/drawing/2010/main"/>
              </a:ext>
            </a:extLst>
          </a:blip>
          <a:stretch>
            <a:fillRect/>
          </a:stretch>
        </p:blipFill>
        <p:spPr>
          <a:xfrm>
            <a:off x="1" y="0"/>
            <a:ext cx="12191999" cy="6858000"/>
          </a:xfrm>
          <a:prstGeom prst="rect">
            <a:avLst/>
          </a:prstGeom>
        </p:spPr>
      </p:pic>
      <p:pic>
        <p:nvPicPr>
          <p:cNvPr id="6" name="Imagen 5" descr="A Tombak mounted and covered blue and white export porcelain Ewer, China, Qing Dynasty, Kangxi Period (1662-1722)  sotheby's"/>
          <p:cNvPicPr>
            <a:picLocks noGrp="1" noChangeAspect="1"/>
          </p:cNvPicPr>
          <p:nvPr isPhoto="1"/>
        </p:nvPicPr>
        <p:blipFill>
          <a:blip r:embed="rId3">
            <a:lum/>
            <a:extLst>
              <a:ext uri="{28A0092B-C50C-407E-A947-70E740481C1C}">
                <a14:useLocalDpi xmlns:a14="http://schemas.microsoft.com/office/drawing/2010/main"/>
              </a:ext>
            </a:extLst>
          </a:blip>
          <a:stretch>
            <a:fillRect/>
          </a:stretch>
        </p:blipFill>
        <p:spPr>
          <a:xfrm>
            <a:off x="1028489" y="609795"/>
            <a:ext cx="5708488" cy="5728380"/>
          </a:xfrm>
          <a:prstGeom prst="rect">
            <a:avLst/>
          </a:prstGeom>
          <a:ln w="57150">
            <a:solidFill>
              <a:srgbClr val="FFC000"/>
            </a:solidFill>
          </a:ln>
        </p:spPr>
      </p:pic>
      <p:sp>
        <p:nvSpPr>
          <p:cNvPr id="4" name="Rectángulo 3"/>
          <p:cNvSpPr/>
          <p:nvPr/>
        </p:nvSpPr>
        <p:spPr>
          <a:xfrm>
            <a:off x="7363839" y="2945758"/>
            <a:ext cx="4201298" cy="867417"/>
          </a:xfrm>
          <a:prstGeom prst="rect">
            <a:avLst/>
          </a:prstGeom>
          <a:ln>
            <a:solidFill>
              <a:schemeClr val="tx1"/>
            </a:solidFill>
          </a:ln>
        </p:spPr>
        <p:txBody>
          <a:bodyPr wrap="square">
            <a:spAutoFit/>
          </a:bodyPr>
          <a:lstStyle/>
          <a:p>
            <a:pPr algn="ctr">
              <a:lnSpc>
                <a:spcPct val="107000"/>
              </a:lnSpc>
              <a:spcAft>
                <a:spcPts val="0"/>
              </a:spcAft>
              <a:tabLst>
                <a:tab pos="581660" algn="l"/>
                <a:tab pos="1163320" algn="l"/>
                <a:tab pos="1744980" algn="l"/>
                <a:tab pos="2326640" algn="l"/>
                <a:tab pos="2908300" algn="l"/>
                <a:tab pos="3489960" algn="l"/>
                <a:tab pos="4071620" algn="l"/>
                <a:tab pos="4653280" algn="l"/>
                <a:tab pos="5234940" algn="l"/>
                <a:tab pos="5816600" algn="l"/>
                <a:tab pos="6398260" algn="l"/>
                <a:tab pos="6979920" algn="l"/>
                <a:tab pos="7561580" algn="l"/>
                <a:tab pos="8143240" algn="l"/>
                <a:tab pos="8724900" algn="l"/>
                <a:tab pos="9306560" algn="l"/>
              </a:tabLst>
            </a:pPr>
            <a:r>
              <a:rPr lang="es-ES" sz="1600" dirty="0" err="1" smtClean="0">
                <a:latin typeface="Bookman Old Style" panose="02050604050505020204" pitchFamily="18" charset="0"/>
                <a:ea typeface="Times New Roman" panose="02020603050405020304" pitchFamily="18" charset="0"/>
                <a:cs typeface="Courier New" panose="02070309020205020404" pitchFamily="49" charset="0"/>
              </a:rPr>
              <a:t>Tombak</a:t>
            </a:r>
            <a:r>
              <a:rPr lang="es-ES" sz="1600" dirty="0" smtClean="0">
                <a:latin typeface="Bookman Old Style" panose="02050604050505020204" pitchFamily="18" charset="0"/>
                <a:ea typeface="Times New Roman" panose="02020603050405020304" pitchFamily="18" charset="0"/>
                <a:cs typeface="Courier New" panose="02070309020205020404" pitchFamily="49" charset="0"/>
              </a:rPr>
              <a:t> (tetera) montado </a:t>
            </a:r>
            <a:r>
              <a:rPr lang="es-ES" sz="1600" dirty="0">
                <a:latin typeface="Bookman Old Style" panose="02050604050505020204" pitchFamily="18" charset="0"/>
                <a:ea typeface="Times New Roman" panose="02020603050405020304" pitchFamily="18" charset="0"/>
                <a:cs typeface="Courier New" panose="02070309020205020404" pitchFamily="49" charset="0"/>
              </a:rPr>
              <a:t>y cubierto de porcelana azul </a:t>
            </a:r>
            <a:r>
              <a:rPr lang="es-ES" sz="1600" dirty="0" err="1" smtClean="0">
                <a:latin typeface="Bookman Old Style" panose="02050604050505020204" pitchFamily="18" charset="0"/>
                <a:ea typeface="Times New Roman" panose="02020603050405020304" pitchFamily="18" charset="0"/>
                <a:cs typeface="Courier New" panose="02070309020205020404" pitchFamily="49" charset="0"/>
              </a:rPr>
              <a:t>Ewer</a:t>
            </a:r>
            <a:r>
              <a:rPr lang="es-ES" sz="1600" dirty="0" smtClean="0">
                <a:latin typeface="Bookman Old Style" panose="02050604050505020204" pitchFamily="18" charset="0"/>
                <a:ea typeface="Times New Roman" panose="02020603050405020304" pitchFamily="18" charset="0"/>
                <a:cs typeface="Courier New" panose="02070309020205020404" pitchFamily="49" charset="0"/>
              </a:rPr>
              <a:t>.</a:t>
            </a:r>
          </a:p>
          <a:p>
            <a:pPr algn="ctr">
              <a:lnSpc>
                <a:spcPct val="107000"/>
              </a:lnSpc>
              <a:spcAft>
                <a:spcPts val="0"/>
              </a:spcAft>
              <a:tabLst>
                <a:tab pos="581660" algn="l"/>
                <a:tab pos="1163320" algn="l"/>
                <a:tab pos="1744980" algn="l"/>
                <a:tab pos="2326640" algn="l"/>
                <a:tab pos="2908300" algn="l"/>
                <a:tab pos="3489960" algn="l"/>
                <a:tab pos="4071620" algn="l"/>
                <a:tab pos="4653280" algn="l"/>
                <a:tab pos="5234940" algn="l"/>
                <a:tab pos="5816600" algn="l"/>
                <a:tab pos="6398260" algn="l"/>
                <a:tab pos="6979920" algn="l"/>
                <a:tab pos="7561580" algn="l"/>
                <a:tab pos="8143240" algn="l"/>
                <a:tab pos="8724900" algn="l"/>
                <a:tab pos="9306560" algn="l"/>
              </a:tabLst>
            </a:pPr>
            <a:r>
              <a:rPr lang="es-ES" sz="1600" dirty="0" smtClean="0">
                <a:latin typeface="Bookman Old Style" panose="02050604050505020204" pitchFamily="18" charset="0"/>
                <a:ea typeface="Times New Roman" panose="02020603050405020304" pitchFamily="18" charset="0"/>
                <a:cs typeface="Courier New" panose="02070309020205020404" pitchFamily="49" charset="0"/>
              </a:rPr>
              <a:t>1662-1722</a:t>
            </a:r>
            <a:endParaRPr lang="es-ES" sz="1600" dirty="0">
              <a:effectLst/>
              <a:latin typeface="Bookman Old Style" panose="02050604050505020204" pitchFamily="18" charset="0"/>
              <a:ea typeface="Calibri" panose="020F0502020204030204" pitchFamily="34" charset="0"/>
              <a:cs typeface="Times New Roman" panose="02020603050405020304" pitchFamily="18" charset="0"/>
            </a:endParaRPr>
          </a:p>
        </p:txBody>
      </p:sp>
    </p:spTree>
    <p:extLst>
      <p:ext uri="{BB962C8B-B14F-4D97-AF65-F5344CB8AC3E}">
        <p14:creationId xmlns:p14="http://schemas.microsoft.com/office/powerpoint/2010/main" val="1939903931"/>
      </p:ext>
    </p:extLst>
  </p:cSld>
  <p:clrMapOvr>
    <a:masterClrMapping/>
  </p:clrMapOvr>
  <mc:AlternateContent xmlns:mc="http://schemas.openxmlformats.org/markup-compatibility/2006" xmlns:p14="http://schemas.microsoft.com/office/powerpoint/2010/main">
    <mc:Choice Requires="p14">
      <p:transition spd="slow" p14:dur="1250">
        <p14:switch dir="l"/>
      </p:transition>
    </mc:Choice>
    <mc:Fallback xmlns="">
      <p:transition spd="slow">
        <p:fade/>
      </p:transition>
    </mc:Fallback>
  </mc:AlternateContent>
  <p:timing>
    <p:tnLst>
      <p:par>
        <p:cTn id="1" dur="indefinite" restart="never" nodeType="tmRoot"/>
      </p:par>
    </p:tnLst>
  </p:timing>
</p:sld>
</file>

<file path=ppt/slides/slide21.xml><?xml version="1.0" encoding="utf-8"?>
<p:sld xmlns:a="http://schemas.openxmlformats.org/drawingml/2006/main" xmlns:r="http://schemas.openxmlformats.org/officeDocument/2006/relationships" xmlns:p="http://schemas.openxmlformats.org/presentationml/2006/main">
  <p:cSld>
    <p:bg>
      <p:bgPr>
        <a:solidFill>
          <a:schemeClr val="tx1"/>
        </a:solidFill>
        <a:effectLst/>
      </p:bgPr>
    </p:bg>
    <p:spTree>
      <p:nvGrpSpPr>
        <p:cNvPr id="1" name=""/>
        <p:cNvGrpSpPr/>
        <p:nvPr/>
      </p:nvGrpSpPr>
      <p:grpSpPr>
        <a:xfrm>
          <a:off x="0" y="0"/>
          <a:ext cx="0" cy="0"/>
          <a:chOff x="0" y="0"/>
          <a:chExt cx="0" cy="0"/>
        </a:xfrm>
      </p:grpSpPr>
      <p:pic>
        <p:nvPicPr>
          <p:cNvPr id="3" name="Imagen 2"/>
          <p:cNvPicPr>
            <a:picLocks noChangeAspect="1"/>
          </p:cNvPicPr>
          <p:nvPr/>
        </p:nvPicPr>
        <p:blipFill>
          <a:blip r:embed="rId2">
            <a:extLst>
              <a:ext uri="{28A0092B-C50C-407E-A947-70E740481C1C}">
                <a14:useLocalDpi xmlns:a14="http://schemas.microsoft.com/office/drawing/2010/main"/>
              </a:ext>
            </a:extLst>
          </a:blip>
          <a:stretch>
            <a:fillRect/>
          </a:stretch>
        </p:blipFill>
        <p:spPr>
          <a:xfrm>
            <a:off x="0" y="0"/>
            <a:ext cx="12191999" cy="6858000"/>
          </a:xfrm>
          <a:prstGeom prst="rect">
            <a:avLst/>
          </a:prstGeom>
        </p:spPr>
      </p:pic>
      <p:pic>
        <p:nvPicPr>
          <p:cNvPr id="4" name="Imagen 3" descr="ANTIEK~1"/>
          <p:cNvPicPr>
            <a:picLocks noGrp="1" noChangeAspect="1"/>
          </p:cNvPicPr>
          <p:nvPr isPhoto="1"/>
        </p:nvPicPr>
        <p:blipFill>
          <a:blip r:embed="rId3" cstate="email">
            <a:lum/>
            <a:extLst>
              <a:ext uri="{28A0092B-C50C-407E-A947-70E740481C1C}">
                <a14:useLocalDpi xmlns:a14="http://schemas.microsoft.com/office/drawing/2010/main"/>
              </a:ext>
            </a:extLst>
          </a:blip>
          <a:stretch>
            <a:fillRect/>
          </a:stretch>
        </p:blipFill>
        <p:spPr>
          <a:xfrm>
            <a:off x="1114738" y="537840"/>
            <a:ext cx="4247060" cy="5782320"/>
          </a:xfrm>
          <a:prstGeom prst="rect">
            <a:avLst/>
          </a:prstGeom>
          <a:ln w="57150">
            <a:solidFill>
              <a:srgbClr val="FFC000"/>
            </a:solidFill>
          </a:ln>
        </p:spPr>
      </p:pic>
      <p:sp>
        <p:nvSpPr>
          <p:cNvPr id="2" name="Rectángulo 1"/>
          <p:cNvSpPr/>
          <p:nvPr/>
        </p:nvSpPr>
        <p:spPr>
          <a:xfrm>
            <a:off x="5728898" y="2730828"/>
            <a:ext cx="6096000" cy="1396344"/>
          </a:xfrm>
          <a:prstGeom prst="rect">
            <a:avLst/>
          </a:prstGeom>
          <a:ln>
            <a:solidFill>
              <a:schemeClr val="tx1"/>
            </a:solidFill>
          </a:ln>
        </p:spPr>
        <p:txBody>
          <a:bodyPr>
            <a:spAutoFit/>
          </a:bodyPr>
          <a:lstStyle/>
          <a:p>
            <a:pPr algn="ctr">
              <a:lnSpc>
                <a:spcPct val="107000"/>
              </a:lnSpc>
              <a:spcAft>
                <a:spcPts val="0"/>
              </a:spcAft>
              <a:tabLst>
                <a:tab pos="581660" algn="l"/>
                <a:tab pos="1163320" algn="l"/>
                <a:tab pos="1744980" algn="l"/>
                <a:tab pos="2326640" algn="l"/>
                <a:tab pos="2908300" algn="l"/>
                <a:tab pos="3489960" algn="l"/>
                <a:tab pos="4071620" algn="l"/>
                <a:tab pos="4653280" algn="l"/>
                <a:tab pos="5234940" algn="l"/>
                <a:tab pos="5816600" algn="l"/>
                <a:tab pos="6398260" algn="l"/>
                <a:tab pos="6979920" algn="l"/>
                <a:tab pos="7561580" algn="l"/>
                <a:tab pos="8143240" algn="l"/>
                <a:tab pos="8724900" algn="l"/>
                <a:tab pos="9306560" algn="l"/>
              </a:tabLst>
            </a:pPr>
            <a:r>
              <a:rPr lang="es-ES" sz="1600" dirty="0">
                <a:latin typeface="Bookman Old Style" panose="02050604050505020204" pitchFamily="18" charset="0"/>
                <a:ea typeface="Times New Roman" panose="02020603050405020304" pitchFamily="18" charset="0"/>
                <a:cs typeface="Courier New" panose="02070309020205020404" pitchFamily="49" charset="0"/>
              </a:rPr>
              <a:t>Antiguo mueble rococó (miniatura) </a:t>
            </a:r>
            <a:endParaRPr lang="es-ES" sz="1600" dirty="0" smtClean="0">
              <a:latin typeface="Bookman Old Style" panose="02050604050505020204" pitchFamily="18" charset="0"/>
              <a:ea typeface="Times New Roman" panose="02020603050405020304" pitchFamily="18" charset="0"/>
              <a:cs typeface="Courier New" panose="02070309020205020404" pitchFamily="49" charset="0"/>
            </a:endParaRPr>
          </a:p>
          <a:p>
            <a:pPr algn="ctr">
              <a:lnSpc>
                <a:spcPct val="107000"/>
              </a:lnSpc>
              <a:spcAft>
                <a:spcPts val="0"/>
              </a:spcAft>
              <a:tabLst>
                <a:tab pos="581660" algn="l"/>
                <a:tab pos="1163320" algn="l"/>
                <a:tab pos="1744980" algn="l"/>
                <a:tab pos="2326640" algn="l"/>
                <a:tab pos="2908300" algn="l"/>
                <a:tab pos="3489960" algn="l"/>
                <a:tab pos="4071620" algn="l"/>
                <a:tab pos="4653280" algn="l"/>
                <a:tab pos="5234940" algn="l"/>
                <a:tab pos="5816600" algn="l"/>
                <a:tab pos="6398260" algn="l"/>
                <a:tab pos="6979920" algn="l"/>
                <a:tab pos="7561580" algn="l"/>
                <a:tab pos="8143240" algn="l"/>
                <a:tab pos="8724900" algn="l"/>
                <a:tab pos="9306560" algn="l"/>
              </a:tabLst>
            </a:pPr>
            <a:r>
              <a:rPr lang="es-ES" sz="1600" dirty="0" err="1" smtClean="0">
                <a:latin typeface="Bookman Old Style" panose="02050604050505020204" pitchFamily="18" charset="0"/>
                <a:ea typeface="Times New Roman" panose="02020603050405020304" pitchFamily="18" charset="0"/>
                <a:cs typeface="Courier New" panose="02070309020205020404" pitchFamily="49" charset="0"/>
              </a:rPr>
              <a:t>Makkum</a:t>
            </a:r>
            <a:r>
              <a:rPr lang="es-ES" sz="1600" dirty="0" smtClean="0">
                <a:latin typeface="Bookman Old Style" panose="02050604050505020204" pitchFamily="18" charset="0"/>
                <a:ea typeface="Times New Roman" panose="02020603050405020304" pitchFamily="18" charset="0"/>
                <a:cs typeface="Courier New" panose="02070309020205020404" pitchFamily="49" charset="0"/>
              </a:rPr>
              <a:t> </a:t>
            </a:r>
            <a:r>
              <a:rPr lang="es-ES" sz="1600" dirty="0">
                <a:latin typeface="Bookman Old Style" panose="02050604050505020204" pitchFamily="18" charset="0"/>
                <a:ea typeface="Times New Roman" panose="02020603050405020304" pitchFamily="18" charset="0"/>
                <a:cs typeface="Courier New" panose="02070309020205020404" pitchFamily="49" charset="0"/>
              </a:rPr>
              <a:t>del siglo XIX en la segunda mitad del siglo XIX</a:t>
            </a:r>
            <a:r>
              <a:rPr lang="es-ES" sz="1600" dirty="0" smtClean="0">
                <a:latin typeface="Bookman Old Style" panose="02050604050505020204" pitchFamily="18" charset="0"/>
                <a:ea typeface="Times New Roman" panose="02020603050405020304" pitchFamily="18" charset="0"/>
                <a:cs typeface="Courier New" panose="02070309020205020404" pitchFamily="49" charset="0"/>
              </a:rPr>
              <a:t>.</a:t>
            </a:r>
          </a:p>
          <a:p>
            <a:pPr algn="ctr">
              <a:lnSpc>
                <a:spcPct val="107000"/>
              </a:lnSpc>
              <a:spcAft>
                <a:spcPts val="0"/>
              </a:spcAft>
              <a:tabLst>
                <a:tab pos="581660" algn="l"/>
                <a:tab pos="1163320" algn="l"/>
                <a:tab pos="1744980" algn="l"/>
                <a:tab pos="2326640" algn="l"/>
                <a:tab pos="2908300" algn="l"/>
                <a:tab pos="3489960" algn="l"/>
                <a:tab pos="4071620" algn="l"/>
                <a:tab pos="4653280" algn="l"/>
                <a:tab pos="5234940" algn="l"/>
                <a:tab pos="5816600" algn="l"/>
                <a:tab pos="6398260" algn="l"/>
                <a:tab pos="6979920" algn="l"/>
                <a:tab pos="7561580" algn="l"/>
                <a:tab pos="8143240" algn="l"/>
                <a:tab pos="8724900" algn="l"/>
                <a:tab pos="9306560" algn="l"/>
              </a:tabLst>
            </a:pPr>
            <a:r>
              <a:rPr lang="es-ES" sz="1600" dirty="0" smtClean="0">
                <a:latin typeface="Bookman Old Style" panose="02050604050505020204" pitchFamily="18" charset="0"/>
                <a:ea typeface="Times New Roman" panose="02020603050405020304" pitchFamily="18" charset="0"/>
                <a:cs typeface="Courier New" panose="02070309020205020404" pitchFamily="49" charset="0"/>
              </a:rPr>
              <a:t> Siglo </a:t>
            </a:r>
            <a:r>
              <a:rPr lang="es-ES" sz="1600" dirty="0">
                <a:latin typeface="Bookman Old Style" panose="02050604050505020204" pitchFamily="18" charset="0"/>
                <a:ea typeface="Times New Roman" panose="02020603050405020304" pitchFamily="18" charset="0"/>
                <a:cs typeface="Courier New" panose="02070309020205020404" pitchFamily="49" charset="0"/>
              </a:rPr>
              <a:t>XVIII. </a:t>
            </a:r>
            <a:endParaRPr lang="es-ES" sz="1600" dirty="0" smtClean="0">
              <a:latin typeface="Bookman Old Style" panose="02050604050505020204" pitchFamily="18" charset="0"/>
              <a:ea typeface="Times New Roman" panose="02020603050405020304" pitchFamily="18" charset="0"/>
              <a:cs typeface="Courier New" panose="02070309020205020404" pitchFamily="49" charset="0"/>
            </a:endParaRPr>
          </a:p>
          <a:p>
            <a:pPr algn="ctr">
              <a:lnSpc>
                <a:spcPct val="107000"/>
              </a:lnSpc>
              <a:spcAft>
                <a:spcPts val="0"/>
              </a:spcAft>
              <a:tabLst>
                <a:tab pos="581660" algn="l"/>
                <a:tab pos="1163320" algn="l"/>
                <a:tab pos="1744980" algn="l"/>
                <a:tab pos="2326640" algn="l"/>
                <a:tab pos="2908300" algn="l"/>
                <a:tab pos="3489960" algn="l"/>
                <a:tab pos="4071620" algn="l"/>
                <a:tab pos="4653280" algn="l"/>
                <a:tab pos="5234940" algn="l"/>
                <a:tab pos="5816600" algn="l"/>
                <a:tab pos="6398260" algn="l"/>
                <a:tab pos="6979920" algn="l"/>
                <a:tab pos="7561580" algn="l"/>
                <a:tab pos="8143240" algn="l"/>
                <a:tab pos="8724900" algn="l"/>
                <a:tab pos="9306560" algn="l"/>
              </a:tabLst>
            </a:pPr>
            <a:r>
              <a:rPr lang="es-ES" sz="1600" dirty="0" smtClean="0">
                <a:latin typeface="Bookman Old Style" panose="02050604050505020204" pitchFamily="18" charset="0"/>
                <a:ea typeface="Times New Roman" panose="02020603050405020304" pitchFamily="18" charset="0"/>
                <a:cs typeface="Courier New" panose="02070309020205020404" pitchFamily="49" charset="0"/>
              </a:rPr>
              <a:t>Decoración </a:t>
            </a:r>
            <a:r>
              <a:rPr lang="es-ES" sz="1600" dirty="0">
                <a:latin typeface="Bookman Old Style" panose="02050604050505020204" pitchFamily="18" charset="0"/>
                <a:ea typeface="Times New Roman" panose="02020603050405020304" pitchFamily="18" charset="0"/>
                <a:cs typeface="Courier New" panose="02070309020205020404" pitchFamily="49" charset="0"/>
              </a:rPr>
              <a:t>azul con figuras en el paisaje. </a:t>
            </a:r>
            <a:endParaRPr lang="es-ES" sz="1600" dirty="0" smtClean="0">
              <a:latin typeface="Bookman Old Style" panose="02050604050505020204" pitchFamily="18" charset="0"/>
              <a:ea typeface="Times New Roman" panose="02020603050405020304" pitchFamily="18" charset="0"/>
              <a:cs typeface="Courier New" panose="02070309020205020404" pitchFamily="49" charset="0"/>
            </a:endParaRPr>
          </a:p>
          <a:p>
            <a:pPr algn="ctr">
              <a:lnSpc>
                <a:spcPct val="107000"/>
              </a:lnSpc>
              <a:spcAft>
                <a:spcPts val="0"/>
              </a:spcAft>
              <a:tabLst>
                <a:tab pos="581660" algn="l"/>
                <a:tab pos="1163320" algn="l"/>
                <a:tab pos="1744980" algn="l"/>
                <a:tab pos="2326640" algn="l"/>
                <a:tab pos="2908300" algn="l"/>
                <a:tab pos="3489960" algn="l"/>
                <a:tab pos="4071620" algn="l"/>
                <a:tab pos="4653280" algn="l"/>
                <a:tab pos="5234940" algn="l"/>
                <a:tab pos="5816600" algn="l"/>
                <a:tab pos="6398260" algn="l"/>
                <a:tab pos="6979920" algn="l"/>
                <a:tab pos="7561580" algn="l"/>
                <a:tab pos="8143240" algn="l"/>
                <a:tab pos="8724900" algn="l"/>
                <a:tab pos="9306560" algn="l"/>
              </a:tabLst>
            </a:pPr>
            <a:r>
              <a:rPr lang="es-ES" sz="1600" dirty="0" smtClean="0">
                <a:latin typeface="Bookman Old Style" panose="02050604050505020204" pitchFamily="18" charset="0"/>
                <a:ea typeface="Times New Roman" panose="02020603050405020304" pitchFamily="18" charset="0"/>
                <a:cs typeface="Courier New" panose="02070309020205020404" pitchFamily="49" charset="0"/>
              </a:rPr>
              <a:t>Firmado </a:t>
            </a:r>
            <a:r>
              <a:rPr lang="es-ES" sz="1600" dirty="0">
                <a:latin typeface="Bookman Old Style" panose="02050604050505020204" pitchFamily="18" charset="0"/>
                <a:ea typeface="Times New Roman" panose="02020603050405020304" pitchFamily="18" charset="0"/>
                <a:cs typeface="Courier New" panose="02070309020205020404" pitchFamily="49" charset="0"/>
              </a:rPr>
              <a:t>T.T. (</a:t>
            </a:r>
            <a:r>
              <a:rPr lang="es-ES" sz="1600" dirty="0" err="1">
                <a:latin typeface="Bookman Old Style" panose="02050604050505020204" pitchFamily="18" charset="0"/>
                <a:ea typeface="Times New Roman" panose="02020603050405020304" pitchFamily="18" charset="0"/>
                <a:cs typeface="Courier New" panose="02070309020205020404" pitchFamily="49" charset="0"/>
              </a:rPr>
              <a:t>Tinus</a:t>
            </a:r>
            <a:r>
              <a:rPr lang="es-ES" sz="1600" dirty="0">
                <a:latin typeface="Bookman Old Style" panose="02050604050505020204" pitchFamily="18" charset="0"/>
                <a:ea typeface="Times New Roman" panose="02020603050405020304" pitchFamily="18" charset="0"/>
                <a:cs typeface="Courier New" panose="02070309020205020404" pitchFamily="49" charset="0"/>
              </a:rPr>
              <a:t> </a:t>
            </a:r>
            <a:r>
              <a:rPr lang="es-ES" sz="1600" dirty="0" err="1">
                <a:latin typeface="Bookman Old Style" panose="02050604050505020204" pitchFamily="18" charset="0"/>
                <a:ea typeface="Times New Roman" panose="02020603050405020304" pitchFamily="18" charset="0"/>
                <a:cs typeface="Courier New" panose="02070309020205020404" pitchFamily="49" charset="0"/>
              </a:rPr>
              <a:t>Tichelaar</a:t>
            </a:r>
            <a:r>
              <a:rPr lang="es-ES" sz="1600" dirty="0">
                <a:latin typeface="Bookman Old Style" panose="02050604050505020204" pitchFamily="18" charset="0"/>
                <a:ea typeface="Times New Roman" panose="02020603050405020304" pitchFamily="18" charset="0"/>
                <a:cs typeface="Courier New" panose="02070309020205020404" pitchFamily="49" charset="0"/>
              </a:rPr>
              <a:t>) Holanda</a:t>
            </a:r>
            <a:r>
              <a:rPr lang="es-ES" sz="1600" dirty="0" smtClean="0">
                <a:latin typeface="Bookman Old Style" panose="02050604050505020204" pitchFamily="18" charset="0"/>
                <a:ea typeface="Times New Roman" panose="02020603050405020304" pitchFamily="18" charset="0"/>
                <a:cs typeface="Courier New" panose="02070309020205020404" pitchFamily="49" charset="0"/>
              </a:rPr>
              <a:t>.</a:t>
            </a:r>
            <a:endParaRPr lang="es-ES" sz="1600" dirty="0">
              <a:latin typeface="Bookman Old Style" panose="02050604050505020204" pitchFamily="18" charset="0"/>
              <a:ea typeface="Calibri" panose="020F0502020204030204" pitchFamily="34" charset="0"/>
              <a:cs typeface="Times New Roman" panose="02020603050405020304" pitchFamily="18" charset="0"/>
            </a:endParaRPr>
          </a:p>
        </p:txBody>
      </p:sp>
    </p:spTree>
    <p:extLst>
      <p:ext uri="{BB962C8B-B14F-4D97-AF65-F5344CB8AC3E}">
        <p14:creationId xmlns:p14="http://schemas.microsoft.com/office/powerpoint/2010/main" val="1709747239"/>
      </p:ext>
    </p:extLst>
  </p:cSld>
  <p:clrMapOvr>
    <a:masterClrMapping/>
  </p:clrMapOvr>
  <mc:AlternateContent xmlns:mc="http://schemas.openxmlformats.org/markup-compatibility/2006" xmlns:p14="http://schemas.microsoft.com/office/powerpoint/2010/main">
    <mc:Choice Requires="p14">
      <p:transition spd="slow" p14:dur="3000">
        <p14:shred/>
      </p:transition>
    </mc:Choice>
    <mc:Fallback xmlns="">
      <p:transition spd="slow">
        <p:fade/>
      </p:transition>
    </mc:Fallback>
  </mc:AlternateContent>
  <p:timing>
    <p:tnLst>
      <p:par>
        <p:cTn id="1" dur="indefinite" restart="never" nodeType="tmRoot"/>
      </p:par>
    </p:tnLst>
  </p:timing>
</p:sld>
</file>

<file path=ppt/slides/slide22.xml><?xml version="1.0" encoding="utf-8"?>
<p:sld xmlns:a="http://schemas.openxmlformats.org/drawingml/2006/main" xmlns:r="http://schemas.openxmlformats.org/officeDocument/2006/relationships" xmlns:p="http://schemas.openxmlformats.org/presentationml/2006/main">
  <p:cSld>
    <p:bg>
      <p:bgPr>
        <a:solidFill>
          <a:schemeClr val="tx1"/>
        </a:solidFill>
        <a:effectLst/>
      </p:bgPr>
    </p:bg>
    <p:spTree>
      <p:nvGrpSpPr>
        <p:cNvPr id="1" name=""/>
        <p:cNvGrpSpPr/>
        <p:nvPr/>
      </p:nvGrpSpPr>
      <p:grpSpPr>
        <a:xfrm>
          <a:off x="0" y="0"/>
          <a:ext cx="0" cy="0"/>
          <a:chOff x="0" y="0"/>
          <a:chExt cx="0" cy="0"/>
        </a:xfrm>
      </p:grpSpPr>
      <p:pic>
        <p:nvPicPr>
          <p:cNvPr id="3" name="Imagen 2"/>
          <p:cNvPicPr>
            <a:picLocks noChangeAspect="1"/>
          </p:cNvPicPr>
          <p:nvPr/>
        </p:nvPicPr>
        <p:blipFill>
          <a:blip r:embed="rId2">
            <a:extLst>
              <a:ext uri="{28A0092B-C50C-407E-A947-70E740481C1C}">
                <a14:useLocalDpi xmlns:a14="http://schemas.microsoft.com/office/drawing/2010/main"/>
              </a:ext>
            </a:extLst>
          </a:blip>
          <a:stretch>
            <a:fillRect/>
          </a:stretch>
        </p:blipFill>
        <p:spPr>
          <a:xfrm>
            <a:off x="1" y="-1"/>
            <a:ext cx="12191999" cy="6858000"/>
          </a:xfrm>
          <a:prstGeom prst="rect">
            <a:avLst/>
          </a:prstGeom>
        </p:spPr>
      </p:pic>
      <p:pic>
        <p:nvPicPr>
          <p:cNvPr id="4" name="Imagen 3" descr="Antique Dutch blue &amp; white Delft wall match box c1887"/>
          <p:cNvPicPr>
            <a:picLocks noGrp="1" noChangeAspect="1"/>
          </p:cNvPicPr>
          <p:nvPr isPhoto="1"/>
        </p:nvPicPr>
        <p:blipFill>
          <a:blip r:embed="rId3">
            <a:lum/>
            <a:extLst>
              <a:ext uri="{28A0092B-C50C-407E-A947-70E740481C1C}">
                <a14:useLocalDpi xmlns:a14="http://schemas.microsoft.com/office/drawing/2010/main"/>
              </a:ext>
            </a:extLst>
          </a:blip>
          <a:stretch>
            <a:fillRect/>
          </a:stretch>
        </p:blipFill>
        <p:spPr>
          <a:xfrm>
            <a:off x="1113440" y="561202"/>
            <a:ext cx="5735595" cy="5735595"/>
          </a:xfrm>
          <a:prstGeom prst="rect">
            <a:avLst/>
          </a:prstGeom>
          <a:ln w="57150">
            <a:solidFill>
              <a:srgbClr val="FFC000"/>
            </a:solidFill>
          </a:ln>
        </p:spPr>
      </p:pic>
      <p:sp>
        <p:nvSpPr>
          <p:cNvPr id="2" name="Rectángulo 1"/>
          <p:cNvSpPr/>
          <p:nvPr/>
        </p:nvSpPr>
        <p:spPr>
          <a:xfrm>
            <a:off x="7562335" y="2994296"/>
            <a:ext cx="3657600" cy="882742"/>
          </a:xfrm>
          <a:prstGeom prst="rect">
            <a:avLst/>
          </a:prstGeom>
          <a:ln>
            <a:solidFill>
              <a:schemeClr val="tx1"/>
            </a:solidFill>
          </a:ln>
        </p:spPr>
        <p:txBody>
          <a:bodyPr wrap="square">
            <a:spAutoFit/>
          </a:bodyPr>
          <a:lstStyle/>
          <a:p>
            <a:pPr algn="ctr">
              <a:lnSpc>
                <a:spcPct val="107000"/>
              </a:lnSpc>
              <a:spcAft>
                <a:spcPts val="0"/>
              </a:spcAft>
              <a:tabLst>
                <a:tab pos="581660" algn="l"/>
                <a:tab pos="1163320" algn="l"/>
                <a:tab pos="1744980" algn="l"/>
                <a:tab pos="2326640" algn="l"/>
                <a:tab pos="2908300" algn="l"/>
                <a:tab pos="3489960" algn="l"/>
                <a:tab pos="4071620" algn="l"/>
                <a:tab pos="4653280" algn="l"/>
                <a:tab pos="5234940" algn="l"/>
                <a:tab pos="5816600" algn="l"/>
                <a:tab pos="6398260" algn="l"/>
                <a:tab pos="6979920" algn="l"/>
                <a:tab pos="7561580" algn="l"/>
                <a:tab pos="8143240" algn="l"/>
                <a:tab pos="8724900" algn="l"/>
                <a:tab pos="9306560" algn="l"/>
              </a:tabLst>
            </a:pPr>
            <a:r>
              <a:rPr lang="es-ES" sz="1600" dirty="0">
                <a:latin typeface="Bookman Old Style" panose="02050604050505020204" pitchFamily="18" charset="0"/>
                <a:ea typeface="Times New Roman" panose="02020603050405020304" pitchFamily="18" charset="0"/>
                <a:cs typeface="Courier New" panose="02070309020205020404" pitchFamily="49" charset="0"/>
              </a:rPr>
              <a:t>Antigua caja de fósforos de </a:t>
            </a:r>
            <a:r>
              <a:rPr lang="es-ES" sz="1600" dirty="0" smtClean="0">
                <a:latin typeface="Bookman Old Style" panose="02050604050505020204" pitchFamily="18" charset="0"/>
                <a:ea typeface="Times New Roman" panose="02020603050405020304" pitchFamily="18" charset="0"/>
                <a:cs typeface="Courier New" panose="02070309020205020404" pitchFamily="49" charset="0"/>
              </a:rPr>
              <a:t>pared</a:t>
            </a:r>
          </a:p>
          <a:p>
            <a:pPr algn="ctr">
              <a:lnSpc>
                <a:spcPct val="107000"/>
              </a:lnSpc>
              <a:spcAft>
                <a:spcPts val="0"/>
              </a:spcAft>
              <a:tabLst>
                <a:tab pos="581660" algn="l"/>
                <a:tab pos="1163320" algn="l"/>
                <a:tab pos="1744980" algn="l"/>
                <a:tab pos="2326640" algn="l"/>
                <a:tab pos="2908300" algn="l"/>
                <a:tab pos="3489960" algn="l"/>
                <a:tab pos="4071620" algn="l"/>
                <a:tab pos="4653280" algn="l"/>
                <a:tab pos="5234940" algn="l"/>
                <a:tab pos="5816600" algn="l"/>
                <a:tab pos="6398260" algn="l"/>
                <a:tab pos="6979920" algn="l"/>
                <a:tab pos="7561580" algn="l"/>
                <a:tab pos="8143240" algn="l"/>
                <a:tab pos="8724900" algn="l"/>
                <a:tab pos="9306560" algn="l"/>
              </a:tabLst>
            </a:pPr>
            <a:r>
              <a:rPr lang="es-ES" sz="1600" dirty="0" smtClean="0">
                <a:latin typeface="Bookman Old Style" panose="02050604050505020204" pitchFamily="18" charset="0"/>
                <a:ea typeface="Times New Roman" panose="02020603050405020304" pitchFamily="18" charset="0"/>
                <a:cs typeface="Courier New" panose="02070309020205020404" pitchFamily="49" charset="0"/>
              </a:rPr>
              <a:t> </a:t>
            </a:r>
            <a:r>
              <a:rPr lang="es-ES" sz="1600" dirty="0">
                <a:latin typeface="Bookman Old Style" panose="02050604050505020204" pitchFamily="18" charset="0"/>
                <a:ea typeface="Times New Roman" panose="02020603050405020304" pitchFamily="18" charset="0"/>
                <a:cs typeface="Courier New" panose="02070309020205020404" pitchFamily="49" charset="0"/>
              </a:rPr>
              <a:t>de </a:t>
            </a:r>
            <a:r>
              <a:rPr lang="es-ES" sz="1600" dirty="0" err="1">
                <a:latin typeface="Bookman Old Style" panose="02050604050505020204" pitchFamily="18" charset="0"/>
                <a:ea typeface="Times New Roman" panose="02020603050405020304" pitchFamily="18" charset="0"/>
                <a:cs typeface="Courier New" panose="02070309020205020404" pitchFamily="49" charset="0"/>
              </a:rPr>
              <a:t>Delft</a:t>
            </a:r>
            <a:r>
              <a:rPr lang="es-ES" sz="1600" dirty="0">
                <a:latin typeface="Bookman Old Style" panose="02050604050505020204" pitchFamily="18" charset="0"/>
                <a:ea typeface="Times New Roman" panose="02020603050405020304" pitchFamily="18" charset="0"/>
                <a:cs typeface="Courier New" panose="02070309020205020404" pitchFamily="49" charset="0"/>
              </a:rPr>
              <a:t> azul y blanco holandés </a:t>
            </a:r>
            <a:endParaRPr lang="es-ES" sz="1600" dirty="0" smtClean="0">
              <a:latin typeface="Bookman Old Style" panose="02050604050505020204" pitchFamily="18" charset="0"/>
              <a:ea typeface="Times New Roman" panose="02020603050405020304" pitchFamily="18" charset="0"/>
              <a:cs typeface="Courier New" panose="02070309020205020404" pitchFamily="49" charset="0"/>
            </a:endParaRPr>
          </a:p>
          <a:p>
            <a:pPr algn="ctr">
              <a:lnSpc>
                <a:spcPct val="107000"/>
              </a:lnSpc>
              <a:spcAft>
                <a:spcPts val="0"/>
              </a:spcAft>
              <a:tabLst>
                <a:tab pos="581660" algn="l"/>
                <a:tab pos="1163320" algn="l"/>
                <a:tab pos="1744980" algn="l"/>
                <a:tab pos="2326640" algn="l"/>
                <a:tab pos="2908300" algn="l"/>
                <a:tab pos="3489960" algn="l"/>
                <a:tab pos="4071620" algn="l"/>
                <a:tab pos="4653280" algn="l"/>
                <a:tab pos="5234940" algn="l"/>
                <a:tab pos="5816600" algn="l"/>
                <a:tab pos="6398260" algn="l"/>
                <a:tab pos="6979920" algn="l"/>
                <a:tab pos="7561580" algn="l"/>
                <a:tab pos="8143240" algn="l"/>
                <a:tab pos="8724900" algn="l"/>
                <a:tab pos="9306560" algn="l"/>
              </a:tabLst>
            </a:pPr>
            <a:r>
              <a:rPr lang="es-ES" sz="1600" dirty="0" smtClean="0">
                <a:latin typeface="Bookman Old Style" panose="02050604050505020204" pitchFamily="18" charset="0"/>
                <a:ea typeface="Times New Roman" panose="02020603050405020304" pitchFamily="18" charset="0"/>
                <a:cs typeface="Courier New" panose="02070309020205020404" pitchFamily="49" charset="0"/>
              </a:rPr>
              <a:t>1887</a:t>
            </a:r>
            <a:endParaRPr lang="es-ES" sz="1600" dirty="0">
              <a:latin typeface="Bookman Old Style" panose="02050604050505020204" pitchFamily="18" charset="0"/>
              <a:ea typeface="Calibri" panose="020F0502020204030204" pitchFamily="34" charset="0"/>
              <a:cs typeface="Times New Roman" panose="02020603050405020304" pitchFamily="18" charset="0"/>
            </a:endParaRPr>
          </a:p>
        </p:txBody>
      </p:sp>
    </p:spTree>
    <p:extLst>
      <p:ext uri="{BB962C8B-B14F-4D97-AF65-F5344CB8AC3E}">
        <p14:creationId xmlns:p14="http://schemas.microsoft.com/office/powerpoint/2010/main" val="3232819552"/>
      </p:ext>
    </p:extLst>
  </p:cSld>
  <p:clrMapOvr>
    <a:masterClrMapping/>
  </p:clrMapOvr>
  <mc:AlternateContent xmlns:mc="http://schemas.openxmlformats.org/markup-compatibility/2006" xmlns:p14="http://schemas.microsoft.com/office/powerpoint/2010/main">
    <mc:Choice Requires="p14">
      <p:transition spd="slow" p14:dur="3000">
        <p14:shred dir="out"/>
      </p:transition>
    </mc:Choice>
    <mc:Fallback xmlns="">
      <p:transition spd="slow">
        <p:fade/>
      </p:transition>
    </mc:Fallback>
  </mc:AlternateContent>
  <p:timing>
    <p:tnLst>
      <p:par>
        <p:cTn id="1" dur="indefinite" restart="never" nodeType="tmRoot"/>
      </p:par>
    </p:tnLst>
  </p:timing>
</p:sld>
</file>

<file path=ppt/slides/slide23.xml><?xml version="1.0" encoding="utf-8"?>
<p:sld xmlns:a="http://schemas.openxmlformats.org/drawingml/2006/main" xmlns:r="http://schemas.openxmlformats.org/officeDocument/2006/relationships" xmlns:p="http://schemas.openxmlformats.org/presentationml/2006/main">
  <p:cSld>
    <p:bg>
      <p:bgPr>
        <a:solidFill>
          <a:schemeClr val="tx1"/>
        </a:solidFill>
        <a:effectLst/>
      </p:bgPr>
    </p:bg>
    <p:spTree>
      <p:nvGrpSpPr>
        <p:cNvPr id="1" name=""/>
        <p:cNvGrpSpPr/>
        <p:nvPr/>
      </p:nvGrpSpPr>
      <p:grpSpPr>
        <a:xfrm>
          <a:off x="0" y="0"/>
          <a:ext cx="0" cy="0"/>
          <a:chOff x="0" y="0"/>
          <a:chExt cx="0" cy="0"/>
        </a:xfrm>
      </p:grpSpPr>
      <p:pic>
        <p:nvPicPr>
          <p:cNvPr id="3" name="Imagen 2"/>
          <p:cNvPicPr>
            <a:picLocks noChangeAspect="1"/>
          </p:cNvPicPr>
          <p:nvPr/>
        </p:nvPicPr>
        <p:blipFill>
          <a:blip r:embed="rId2">
            <a:extLst>
              <a:ext uri="{28A0092B-C50C-407E-A947-70E740481C1C}">
                <a14:useLocalDpi xmlns:a14="http://schemas.microsoft.com/office/drawing/2010/main"/>
              </a:ext>
            </a:extLst>
          </a:blip>
          <a:stretch>
            <a:fillRect/>
          </a:stretch>
        </p:blipFill>
        <p:spPr>
          <a:xfrm>
            <a:off x="0" y="0"/>
            <a:ext cx="12191999" cy="6858000"/>
          </a:xfrm>
          <a:prstGeom prst="rect">
            <a:avLst/>
          </a:prstGeom>
        </p:spPr>
      </p:pic>
      <p:pic>
        <p:nvPicPr>
          <p:cNvPr id="4" name="Imagen 3" descr="azucarera vajilla inglesa azul spode copeland"/>
          <p:cNvPicPr>
            <a:picLocks noGrp="1" noChangeAspect="1"/>
          </p:cNvPicPr>
          <p:nvPr isPhoto="1"/>
        </p:nvPicPr>
        <p:blipFill>
          <a:blip r:embed="rId3">
            <a:lum/>
            <a:extLst>
              <a:ext uri="{28A0092B-C50C-407E-A947-70E740481C1C}">
                <a14:useLocalDpi xmlns:a14="http://schemas.microsoft.com/office/drawing/2010/main"/>
              </a:ext>
            </a:extLst>
          </a:blip>
          <a:stretch>
            <a:fillRect/>
          </a:stretch>
        </p:blipFill>
        <p:spPr>
          <a:xfrm>
            <a:off x="1045626" y="555024"/>
            <a:ext cx="5747951" cy="5747951"/>
          </a:xfrm>
          <a:prstGeom prst="rect">
            <a:avLst/>
          </a:prstGeom>
          <a:ln w="57150">
            <a:solidFill>
              <a:srgbClr val="FFC000"/>
            </a:solidFill>
          </a:ln>
        </p:spPr>
      </p:pic>
      <p:sp>
        <p:nvSpPr>
          <p:cNvPr id="2" name="Rectángulo 1"/>
          <p:cNvSpPr/>
          <p:nvPr/>
        </p:nvSpPr>
        <p:spPr>
          <a:xfrm>
            <a:off x="7866453" y="3093939"/>
            <a:ext cx="2823210" cy="603948"/>
          </a:xfrm>
          <a:prstGeom prst="rect">
            <a:avLst/>
          </a:prstGeom>
          <a:ln>
            <a:solidFill>
              <a:schemeClr val="tx1"/>
            </a:solidFill>
          </a:ln>
        </p:spPr>
        <p:txBody>
          <a:bodyPr wrap="none">
            <a:spAutoFit/>
          </a:bodyPr>
          <a:lstStyle/>
          <a:p>
            <a:pPr algn="ctr">
              <a:lnSpc>
                <a:spcPct val="107000"/>
              </a:lnSpc>
              <a:spcAft>
                <a:spcPts val="0"/>
              </a:spcAft>
              <a:tabLst>
                <a:tab pos="581660" algn="l"/>
                <a:tab pos="1163320" algn="l"/>
                <a:tab pos="1744980" algn="l"/>
                <a:tab pos="2326640" algn="l"/>
                <a:tab pos="2908300" algn="l"/>
                <a:tab pos="3489960" algn="l"/>
                <a:tab pos="4071620" algn="l"/>
                <a:tab pos="4653280" algn="l"/>
                <a:tab pos="5234940" algn="l"/>
                <a:tab pos="5816600" algn="l"/>
                <a:tab pos="6398260" algn="l"/>
                <a:tab pos="6979920" algn="l"/>
                <a:tab pos="7561580" algn="l"/>
                <a:tab pos="8143240" algn="l"/>
                <a:tab pos="8724900" algn="l"/>
                <a:tab pos="9306560" algn="l"/>
              </a:tabLst>
            </a:pPr>
            <a:r>
              <a:rPr lang="es-ES" sz="1600" dirty="0">
                <a:latin typeface="Bookman Old Style" panose="02050604050505020204" pitchFamily="18" charset="0"/>
                <a:ea typeface="Times New Roman" panose="02020603050405020304" pitchFamily="18" charset="0"/>
                <a:cs typeface="Courier New" panose="02070309020205020404" pitchFamily="49" charset="0"/>
              </a:rPr>
              <a:t>A</a:t>
            </a:r>
            <a:r>
              <a:rPr lang="es-ES" sz="1600" dirty="0" smtClean="0">
                <a:latin typeface="Bookman Old Style" panose="02050604050505020204" pitchFamily="18" charset="0"/>
                <a:ea typeface="Times New Roman" panose="02020603050405020304" pitchFamily="18" charset="0"/>
                <a:cs typeface="Courier New" panose="02070309020205020404" pitchFamily="49" charset="0"/>
              </a:rPr>
              <a:t>zucarero de vajilla  azul. </a:t>
            </a:r>
          </a:p>
          <a:p>
            <a:pPr algn="ctr">
              <a:lnSpc>
                <a:spcPct val="107000"/>
              </a:lnSpc>
              <a:spcAft>
                <a:spcPts val="0"/>
              </a:spcAft>
              <a:tabLst>
                <a:tab pos="581660" algn="l"/>
                <a:tab pos="1163320" algn="l"/>
                <a:tab pos="1744980" algn="l"/>
                <a:tab pos="2326640" algn="l"/>
                <a:tab pos="2908300" algn="l"/>
                <a:tab pos="3489960" algn="l"/>
                <a:tab pos="4071620" algn="l"/>
                <a:tab pos="4653280" algn="l"/>
                <a:tab pos="5234940" algn="l"/>
                <a:tab pos="5816600" algn="l"/>
                <a:tab pos="6398260" algn="l"/>
                <a:tab pos="6979920" algn="l"/>
                <a:tab pos="7561580" algn="l"/>
                <a:tab pos="8143240" algn="l"/>
                <a:tab pos="8724900" algn="l"/>
                <a:tab pos="9306560" algn="l"/>
              </a:tabLst>
            </a:pPr>
            <a:r>
              <a:rPr lang="es-ES" sz="1600" dirty="0" err="1" smtClean="0">
                <a:latin typeface="Bookman Old Style" panose="02050604050505020204" pitchFamily="18" charset="0"/>
                <a:ea typeface="Times New Roman" panose="02020603050405020304" pitchFamily="18" charset="0"/>
                <a:cs typeface="Courier New" panose="02070309020205020404" pitchFamily="49" charset="0"/>
              </a:rPr>
              <a:t>Spode</a:t>
            </a:r>
            <a:r>
              <a:rPr lang="es-ES" sz="1600" dirty="0" smtClean="0">
                <a:latin typeface="Bookman Old Style" panose="02050604050505020204" pitchFamily="18" charset="0"/>
                <a:ea typeface="Times New Roman" panose="02020603050405020304" pitchFamily="18" charset="0"/>
                <a:cs typeface="Courier New" panose="02070309020205020404" pitchFamily="49" charset="0"/>
              </a:rPr>
              <a:t> </a:t>
            </a:r>
            <a:r>
              <a:rPr lang="es-ES" sz="1600" dirty="0" err="1" smtClean="0">
                <a:latin typeface="Bookman Old Style" panose="02050604050505020204" pitchFamily="18" charset="0"/>
                <a:ea typeface="Times New Roman" panose="02020603050405020304" pitchFamily="18" charset="0"/>
                <a:cs typeface="Courier New" panose="02070309020205020404" pitchFamily="49" charset="0"/>
              </a:rPr>
              <a:t>Copeland</a:t>
            </a:r>
            <a:endParaRPr lang="es-ES" sz="1600" dirty="0">
              <a:effectLst/>
              <a:latin typeface="Bookman Old Style" panose="02050604050505020204" pitchFamily="18" charset="0"/>
              <a:ea typeface="Calibri" panose="020F0502020204030204" pitchFamily="34" charset="0"/>
              <a:cs typeface="Times New Roman" panose="02020603050405020304" pitchFamily="18" charset="0"/>
            </a:endParaRPr>
          </a:p>
        </p:txBody>
      </p:sp>
    </p:spTree>
    <p:extLst>
      <p:ext uri="{BB962C8B-B14F-4D97-AF65-F5344CB8AC3E}">
        <p14:creationId xmlns:p14="http://schemas.microsoft.com/office/powerpoint/2010/main" val="4018043098"/>
      </p:ext>
    </p:extLst>
  </p:cSld>
  <p:clrMapOvr>
    <a:masterClrMapping/>
  </p:clrMapOvr>
  <mc:AlternateContent xmlns:mc="http://schemas.openxmlformats.org/markup-compatibility/2006" xmlns:p14="http://schemas.microsoft.com/office/powerpoint/2010/main">
    <mc:Choice Requires="p14">
      <p:transition spd="slow" p14:dur="3900">
        <p14:glitter pattern="hexagon"/>
      </p:transition>
    </mc:Choice>
    <mc:Fallback xmlns="">
      <p:transition spd="slow">
        <p:fade/>
      </p:transition>
    </mc:Fallback>
  </mc:AlternateContent>
  <p:timing>
    <p:tnLst>
      <p:par>
        <p:cTn id="1" dur="indefinite" restart="never" nodeType="tmRoot"/>
      </p:par>
    </p:tnLst>
  </p:timing>
</p:sld>
</file>

<file path=ppt/slides/slide24.xml><?xml version="1.0" encoding="utf-8"?>
<p:sld xmlns:a="http://schemas.openxmlformats.org/drawingml/2006/main" xmlns:r="http://schemas.openxmlformats.org/officeDocument/2006/relationships" xmlns:p="http://schemas.openxmlformats.org/presentationml/2006/main">
  <p:cSld>
    <p:bg>
      <p:bgPr>
        <a:solidFill>
          <a:schemeClr val="tx1"/>
        </a:solidFill>
        <a:effectLst/>
      </p:bgPr>
    </p:bg>
    <p:spTree>
      <p:nvGrpSpPr>
        <p:cNvPr id="1" name=""/>
        <p:cNvGrpSpPr/>
        <p:nvPr/>
      </p:nvGrpSpPr>
      <p:grpSpPr>
        <a:xfrm>
          <a:off x="0" y="0"/>
          <a:ext cx="0" cy="0"/>
          <a:chOff x="0" y="0"/>
          <a:chExt cx="0" cy="0"/>
        </a:xfrm>
      </p:grpSpPr>
      <p:pic>
        <p:nvPicPr>
          <p:cNvPr id="3" name="Imagen 2"/>
          <p:cNvPicPr>
            <a:picLocks noChangeAspect="1"/>
          </p:cNvPicPr>
          <p:nvPr/>
        </p:nvPicPr>
        <p:blipFill>
          <a:blip r:embed="rId2">
            <a:extLst>
              <a:ext uri="{28A0092B-C50C-407E-A947-70E740481C1C}">
                <a14:useLocalDpi xmlns:a14="http://schemas.microsoft.com/office/drawing/2010/main"/>
              </a:ext>
            </a:extLst>
          </a:blip>
          <a:stretch>
            <a:fillRect/>
          </a:stretch>
        </p:blipFill>
        <p:spPr>
          <a:xfrm>
            <a:off x="0" y="0"/>
            <a:ext cx="12191999" cy="6858000"/>
          </a:xfrm>
          <a:prstGeom prst="rect">
            <a:avLst/>
          </a:prstGeom>
        </p:spPr>
      </p:pic>
      <p:pic>
        <p:nvPicPr>
          <p:cNvPr id="4" name="Imagen 3"/>
          <p:cNvPicPr>
            <a:picLocks noChangeAspect="1"/>
          </p:cNvPicPr>
          <p:nvPr/>
        </p:nvPicPr>
        <p:blipFill>
          <a:blip r:embed="rId3" cstate="email">
            <a:lum/>
            <a:extLst>
              <a:ext uri="{28A0092B-C50C-407E-A947-70E740481C1C}">
                <a14:useLocalDpi xmlns:a14="http://schemas.microsoft.com/office/drawing/2010/main"/>
              </a:ext>
            </a:extLst>
          </a:blip>
          <a:stretch>
            <a:fillRect/>
          </a:stretch>
        </p:blipFill>
        <p:spPr>
          <a:xfrm>
            <a:off x="668470" y="554736"/>
            <a:ext cx="4389120" cy="5748528"/>
          </a:xfrm>
          <a:prstGeom prst="rect">
            <a:avLst/>
          </a:prstGeom>
          <a:ln w="57150">
            <a:solidFill>
              <a:srgbClr val="FFC000"/>
            </a:solidFill>
          </a:ln>
        </p:spPr>
      </p:pic>
      <p:sp>
        <p:nvSpPr>
          <p:cNvPr id="2" name="Rectángulo 1"/>
          <p:cNvSpPr/>
          <p:nvPr/>
        </p:nvSpPr>
        <p:spPr>
          <a:xfrm>
            <a:off x="5333940" y="3075730"/>
            <a:ext cx="2111476" cy="706540"/>
          </a:xfrm>
          <a:prstGeom prst="rect">
            <a:avLst/>
          </a:prstGeom>
          <a:ln>
            <a:solidFill>
              <a:schemeClr val="tx1"/>
            </a:solidFill>
          </a:ln>
        </p:spPr>
        <p:txBody>
          <a:bodyPr wrap="none">
            <a:spAutoFit/>
          </a:bodyPr>
          <a:lstStyle/>
          <a:p>
            <a:pPr algn="ctr">
              <a:lnSpc>
                <a:spcPct val="107000"/>
              </a:lnSpc>
              <a:spcAft>
                <a:spcPts val="800"/>
              </a:spcAft>
            </a:pPr>
            <a:r>
              <a:rPr lang="es-ES" sz="1600" dirty="0" smtClean="0">
                <a:latin typeface="Bookman Old Style" panose="02050604050505020204" pitchFamily="18" charset="0"/>
                <a:ea typeface="Calibri" panose="020F0502020204030204" pitchFamily="34" charset="0"/>
                <a:cs typeface="Times New Roman" panose="02020603050405020304" pitchFamily="18" charset="0"/>
              </a:rPr>
              <a:t>Galletero azul </a:t>
            </a:r>
            <a:r>
              <a:rPr lang="es-ES" sz="1600" dirty="0" err="1" smtClean="0">
                <a:latin typeface="Bookman Old Style" panose="02050604050505020204" pitchFamily="18" charset="0"/>
                <a:ea typeface="Calibri" panose="020F0502020204030204" pitchFamily="34" charset="0"/>
                <a:cs typeface="Times New Roman" panose="02020603050405020304" pitchFamily="18" charset="0"/>
              </a:rPr>
              <a:t>Delft</a:t>
            </a:r>
            <a:endParaRPr lang="es-ES" sz="1600" dirty="0" smtClean="0">
              <a:latin typeface="Bookman Old Style" panose="02050604050505020204" pitchFamily="18" charset="0"/>
              <a:ea typeface="Calibri" panose="020F0502020204030204" pitchFamily="34" charset="0"/>
              <a:cs typeface="Times New Roman" panose="02020603050405020304" pitchFamily="18" charset="0"/>
            </a:endParaRPr>
          </a:p>
          <a:p>
            <a:pPr algn="ctr">
              <a:lnSpc>
                <a:spcPct val="107000"/>
              </a:lnSpc>
              <a:spcAft>
                <a:spcPts val="800"/>
              </a:spcAft>
            </a:pPr>
            <a:r>
              <a:rPr lang="es-ES" sz="1600" dirty="0" smtClean="0">
                <a:latin typeface="Bookman Old Style" panose="02050604050505020204" pitchFamily="18" charset="0"/>
                <a:ea typeface="Calibri" panose="020F0502020204030204" pitchFamily="34" charset="0"/>
                <a:cs typeface="Times New Roman" panose="02020603050405020304" pitchFamily="18" charset="0"/>
              </a:rPr>
              <a:t>Motivos florales</a:t>
            </a:r>
          </a:p>
        </p:txBody>
      </p:sp>
      <p:pic>
        <p:nvPicPr>
          <p:cNvPr id="6" name="Imagen 5"/>
          <p:cNvPicPr>
            <a:picLocks noChangeAspect="1"/>
          </p:cNvPicPr>
          <p:nvPr/>
        </p:nvPicPr>
        <p:blipFill>
          <a:blip r:embed="rId4" cstate="email">
            <a:lum/>
            <a:extLst>
              <a:ext uri="{28A0092B-C50C-407E-A947-70E740481C1C}">
                <a14:useLocalDpi xmlns:a14="http://schemas.microsoft.com/office/drawing/2010/main"/>
              </a:ext>
            </a:extLst>
          </a:blip>
          <a:stretch>
            <a:fillRect/>
          </a:stretch>
        </p:blipFill>
        <p:spPr>
          <a:xfrm>
            <a:off x="7721766" y="554736"/>
            <a:ext cx="3840480" cy="5760720"/>
          </a:xfrm>
          <a:prstGeom prst="rect">
            <a:avLst/>
          </a:prstGeom>
          <a:ln w="57150">
            <a:solidFill>
              <a:srgbClr val="FFC000"/>
            </a:solidFill>
          </a:ln>
        </p:spPr>
      </p:pic>
    </p:spTree>
    <p:extLst>
      <p:ext uri="{BB962C8B-B14F-4D97-AF65-F5344CB8AC3E}">
        <p14:creationId xmlns:p14="http://schemas.microsoft.com/office/powerpoint/2010/main" val="503057847"/>
      </p:ext>
    </p:extLst>
  </p:cSld>
  <p:clrMapOvr>
    <a:masterClrMapping/>
  </p:clrMapOvr>
  <mc:AlternateContent xmlns:mc="http://schemas.openxmlformats.org/markup-compatibility/2006" xmlns:p14="http://schemas.microsoft.com/office/powerpoint/2010/main">
    <mc:Choice Requires="p14">
      <p:transition spd="slow" p14:dur="1400">
        <p14:doors dir="vert"/>
      </p:transition>
    </mc:Choice>
    <mc:Fallback xmlns="">
      <p:transition spd="slow">
        <p:fade/>
      </p:transition>
    </mc:Fallback>
  </mc:AlternateContent>
  <p:timing>
    <p:tnLst>
      <p:par>
        <p:cTn id="1" dur="indefinite" restart="never" nodeType="tmRoot"/>
      </p:par>
    </p:tnLst>
  </p:timing>
</p:sld>
</file>

<file path=ppt/slides/slide25.xml><?xml version="1.0" encoding="utf-8"?>
<p:sld xmlns:a="http://schemas.openxmlformats.org/drawingml/2006/main" xmlns:r="http://schemas.openxmlformats.org/officeDocument/2006/relationships" xmlns:p="http://schemas.openxmlformats.org/presentationml/2006/main">
  <p:cSld>
    <p:bg>
      <p:bgPr>
        <a:solidFill>
          <a:schemeClr val="tx1"/>
        </a:solidFill>
        <a:effectLst/>
      </p:bgPr>
    </p:bg>
    <p:spTree>
      <p:nvGrpSpPr>
        <p:cNvPr id="1" name=""/>
        <p:cNvGrpSpPr/>
        <p:nvPr/>
      </p:nvGrpSpPr>
      <p:grpSpPr>
        <a:xfrm>
          <a:off x="0" y="0"/>
          <a:ext cx="0" cy="0"/>
          <a:chOff x="0" y="0"/>
          <a:chExt cx="0" cy="0"/>
        </a:xfrm>
      </p:grpSpPr>
      <p:pic>
        <p:nvPicPr>
          <p:cNvPr id="3" name="Imagen 2"/>
          <p:cNvPicPr>
            <a:picLocks noChangeAspect="1"/>
          </p:cNvPicPr>
          <p:nvPr/>
        </p:nvPicPr>
        <p:blipFill>
          <a:blip r:embed="rId2">
            <a:extLst>
              <a:ext uri="{28A0092B-C50C-407E-A947-70E740481C1C}">
                <a14:useLocalDpi xmlns:a14="http://schemas.microsoft.com/office/drawing/2010/main"/>
              </a:ext>
            </a:extLst>
          </a:blip>
          <a:stretch>
            <a:fillRect/>
          </a:stretch>
        </p:blipFill>
        <p:spPr>
          <a:xfrm>
            <a:off x="0" y="0"/>
            <a:ext cx="12191999" cy="6858000"/>
          </a:xfrm>
          <a:prstGeom prst="rect">
            <a:avLst/>
          </a:prstGeom>
        </p:spPr>
      </p:pic>
      <p:pic>
        <p:nvPicPr>
          <p:cNvPr id="4" name="Imagen 3" descr="c0ceaf24f237f1650c9bfa52b1e1ebe1 (1)"/>
          <p:cNvPicPr>
            <a:picLocks noGrp="1" noChangeAspect="1"/>
          </p:cNvPicPr>
          <p:nvPr isPhoto="1"/>
        </p:nvPicPr>
        <p:blipFill>
          <a:blip r:embed="rId3" cstate="email">
            <a:lum/>
            <a:extLst>
              <a:ext uri="{28A0092B-C50C-407E-A947-70E740481C1C}">
                <a14:useLocalDpi xmlns:a14="http://schemas.microsoft.com/office/drawing/2010/main"/>
              </a:ext>
            </a:extLst>
          </a:blip>
          <a:stretch>
            <a:fillRect/>
          </a:stretch>
        </p:blipFill>
        <p:spPr>
          <a:xfrm>
            <a:off x="1108694" y="551478"/>
            <a:ext cx="3507645" cy="5755043"/>
          </a:xfrm>
          <a:prstGeom prst="rect">
            <a:avLst/>
          </a:prstGeom>
          <a:ln w="57150">
            <a:solidFill>
              <a:srgbClr val="FFC000"/>
            </a:solidFill>
          </a:ln>
        </p:spPr>
      </p:pic>
      <p:pic>
        <p:nvPicPr>
          <p:cNvPr id="5" name="Imagen 4"/>
          <p:cNvPicPr>
            <a:picLocks noChangeAspect="1"/>
          </p:cNvPicPr>
          <p:nvPr/>
        </p:nvPicPr>
        <p:blipFill>
          <a:blip r:embed="rId4">
            <a:lum/>
            <a:extLst>
              <a:ext uri="{28A0092B-C50C-407E-A947-70E740481C1C}">
                <a14:useLocalDpi xmlns:a14="http://schemas.microsoft.com/office/drawing/2010/main"/>
              </a:ext>
            </a:extLst>
          </a:blip>
          <a:stretch>
            <a:fillRect/>
          </a:stretch>
        </p:blipFill>
        <p:spPr>
          <a:xfrm>
            <a:off x="7897126" y="551478"/>
            <a:ext cx="3229575" cy="5735466"/>
          </a:xfrm>
          <a:prstGeom prst="rect">
            <a:avLst/>
          </a:prstGeom>
          <a:ln w="57150">
            <a:solidFill>
              <a:srgbClr val="FFC000"/>
            </a:solidFill>
          </a:ln>
        </p:spPr>
      </p:pic>
    </p:spTree>
    <p:extLst>
      <p:ext uri="{BB962C8B-B14F-4D97-AF65-F5344CB8AC3E}">
        <p14:creationId xmlns:p14="http://schemas.microsoft.com/office/powerpoint/2010/main" val="3475889334"/>
      </p:ext>
    </p:extLst>
  </p:cSld>
  <p:clrMapOvr>
    <a:masterClrMapping/>
  </p:clrMapOvr>
  <mc:AlternateContent xmlns:mc="http://schemas.openxmlformats.org/markup-compatibility/2006" xmlns:p14="http://schemas.microsoft.com/office/powerpoint/2010/main">
    <mc:Choice Requires="p14">
      <p:transition spd="slow" p14:dur="2000">
        <p14:ferris dir="l"/>
      </p:transition>
    </mc:Choice>
    <mc:Fallback xmlns="">
      <p:transition spd="slow">
        <p:fade/>
      </p:transition>
    </mc:Fallback>
  </mc:AlternateContent>
  <p:timing>
    <p:tnLst>
      <p:par>
        <p:cTn id="1" dur="indefinite" restart="never" nodeType="tmRoot"/>
      </p:par>
    </p:tnLst>
  </p:timing>
</p:sld>
</file>

<file path=ppt/slides/slide26.xml><?xml version="1.0" encoding="utf-8"?>
<p:sld xmlns:a="http://schemas.openxmlformats.org/drawingml/2006/main" xmlns:r="http://schemas.openxmlformats.org/officeDocument/2006/relationships" xmlns:p="http://schemas.openxmlformats.org/presentationml/2006/main">
  <p:cSld>
    <p:bg>
      <p:bgPr>
        <a:solidFill>
          <a:schemeClr val="tx1"/>
        </a:solidFill>
        <a:effectLst/>
      </p:bgPr>
    </p:bg>
    <p:spTree>
      <p:nvGrpSpPr>
        <p:cNvPr id="1" name=""/>
        <p:cNvGrpSpPr/>
        <p:nvPr/>
      </p:nvGrpSpPr>
      <p:grpSpPr>
        <a:xfrm>
          <a:off x="0" y="0"/>
          <a:ext cx="0" cy="0"/>
          <a:chOff x="0" y="0"/>
          <a:chExt cx="0" cy="0"/>
        </a:xfrm>
      </p:grpSpPr>
      <p:pic>
        <p:nvPicPr>
          <p:cNvPr id="3" name="Imagen 2"/>
          <p:cNvPicPr>
            <a:picLocks noChangeAspect="1"/>
          </p:cNvPicPr>
          <p:nvPr/>
        </p:nvPicPr>
        <p:blipFill>
          <a:blip r:embed="rId2">
            <a:extLst>
              <a:ext uri="{28A0092B-C50C-407E-A947-70E740481C1C}">
                <a14:useLocalDpi xmlns:a14="http://schemas.microsoft.com/office/drawing/2010/main"/>
              </a:ext>
            </a:extLst>
          </a:blip>
          <a:stretch>
            <a:fillRect/>
          </a:stretch>
        </p:blipFill>
        <p:spPr>
          <a:xfrm>
            <a:off x="1" y="0"/>
            <a:ext cx="12191999" cy="6858000"/>
          </a:xfrm>
          <a:prstGeom prst="rect">
            <a:avLst/>
          </a:prstGeom>
        </p:spPr>
      </p:pic>
      <p:pic>
        <p:nvPicPr>
          <p:cNvPr id="6" name="Imagen 5"/>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1" y="0"/>
            <a:ext cx="12191999" cy="6944497"/>
          </a:xfrm>
          <a:prstGeom prst="rect">
            <a:avLst/>
          </a:prstGeom>
          <a:ln w="76200">
            <a:solidFill>
              <a:schemeClr val="accent4">
                <a:lumMod val="50000"/>
              </a:schemeClr>
            </a:solidFill>
          </a:ln>
        </p:spPr>
      </p:pic>
      <p:sp>
        <p:nvSpPr>
          <p:cNvPr id="2" name="Rectángulo 1"/>
          <p:cNvSpPr/>
          <p:nvPr/>
        </p:nvSpPr>
        <p:spPr>
          <a:xfrm>
            <a:off x="2500184" y="2784624"/>
            <a:ext cx="7191631" cy="1155829"/>
          </a:xfrm>
          <a:prstGeom prst="rect">
            <a:avLst/>
          </a:prstGeom>
        </p:spPr>
        <p:txBody>
          <a:bodyPr wrap="square">
            <a:spAutoFit/>
          </a:bodyPr>
          <a:lstStyle/>
          <a:p>
            <a:pPr algn="ctr">
              <a:lnSpc>
                <a:spcPct val="150000"/>
              </a:lnSpc>
              <a:spcAft>
                <a:spcPts val="0"/>
              </a:spcAft>
            </a:pPr>
            <a:r>
              <a:rPr lang="es-ES" sz="1600" dirty="0">
                <a:latin typeface="Bookman Old Style" panose="02050604050505020204" pitchFamily="18" charset="0"/>
                <a:ea typeface="Times New Roman" panose="02020603050405020304" pitchFamily="18" charset="0"/>
              </a:rPr>
              <a:t> La visita al Museo Lambert van </a:t>
            </a:r>
            <a:r>
              <a:rPr lang="es-ES" sz="1600" dirty="0" err="1">
                <a:latin typeface="Bookman Old Style" panose="02050604050505020204" pitchFamily="18" charset="0"/>
                <a:ea typeface="Times New Roman" panose="02020603050405020304" pitchFamily="18" charset="0"/>
              </a:rPr>
              <a:t>Meerten</a:t>
            </a:r>
            <a:r>
              <a:rPr lang="es-ES" sz="1600" dirty="0">
                <a:latin typeface="Bookman Old Style" panose="02050604050505020204" pitchFamily="18" charset="0"/>
                <a:ea typeface="Times New Roman" panose="02020603050405020304" pitchFamily="18" charset="0"/>
              </a:rPr>
              <a:t>, permite encontrar una exclusiva colección de baldosas, cuadros y objetos de uso diario en salones decorados al estilo original del siglo XVII</a:t>
            </a:r>
            <a:r>
              <a:rPr lang="es-ES" sz="1600" dirty="0" smtClean="0">
                <a:latin typeface="Bookman Old Style" panose="02050604050505020204" pitchFamily="18" charset="0"/>
                <a:ea typeface="Times New Roman" panose="02020603050405020304" pitchFamily="18" charset="0"/>
              </a:rPr>
              <a:t>.</a:t>
            </a:r>
            <a:endParaRPr lang="es-ES" sz="1600" dirty="0">
              <a:latin typeface="Bookman Old Style" panose="02050604050505020204" pitchFamily="18" charset="0"/>
              <a:ea typeface="Times New Roman" panose="02020603050405020304" pitchFamily="18" charset="0"/>
            </a:endParaRPr>
          </a:p>
        </p:txBody>
      </p:sp>
    </p:spTree>
    <p:extLst>
      <p:ext uri="{BB962C8B-B14F-4D97-AF65-F5344CB8AC3E}">
        <p14:creationId xmlns:p14="http://schemas.microsoft.com/office/powerpoint/2010/main" val="747799398"/>
      </p:ext>
    </p:extLst>
  </p:cSld>
  <p:clrMapOvr>
    <a:masterClrMapping/>
  </p:clrMapOvr>
  <mc:AlternateContent xmlns:mc="http://schemas.openxmlformats.org/markup-compatibility/2006" xmlns:p14="http://schemas.microsoft.com/office/powerpoint/2010/main">
    <mc:Choice Requires="p14">
      <p:transition spd="slow" p14:dur="1400">
        <p14:doors dir="vert"/>
      </p:transition>
    </mc:Choice>
    <mc:Fallback xmlns="">
      <p:transition spd="slow">
        <p:fade/>
      </p:transition>
    </mc:Fallback>
  </mc:AlternateContent>
  <p:timing>
    <p:tnLst>
      <p:par>
        <p:cTn id="1" dur="indefinite" restart="never" nodeType="tmRoot"/>
      </p:par>
    </p:tnLst>
  </p:timing>
</p:sld>
</file>

<file path=ppt/slides/slide27.xml><?xml version="1.0" encoding="utf-8"?>
<p:sld xmlns:a="http://schemas.openxmlformats.org/drawingml/2006/main" xmlns:r="http://schemas.openxmlformats.org/officeDocument/2006/relationships" xmlns:p="http://schemas.openxmlformats.org/presentationml/2006/main">
  <p:cSld>
    <p:bg>
      <p:bgPr>
        <a:solidFill>
          <a:schemeClr val="tx1"/>
        </a:solidFill>
        <a:effectLst/>
      </p:bgPr>
    </p:bg>
    <p:spTree>
      <p:nvGrpSpPr>
        <p:cNvPr id="1" name=""/>
        <p:cNvGrpSpPr/>
        <p:nvPr/>
      </p:nvGrpSpPr>
      <p:grpSpPr>
        <a:xfrm>
          <a:off x="0" y="0"/>
          <a:ext cx="0" cy="0"/>
          <a:chOff x="0" y="0"/>
          <a:chExt cx="0" cy="0"/>
        </a:xfrm>
      </p:grpSpPr>
      <p:pic>
        <p:nvPicPr>
          <p:cNvPr id="3" name="Imagen 2"/>
          <p:cNvPicPr>
            <a:picLocks noChangeAspect="1"/>
          </p:cNvPicPr>
          <p:nvPr/>
        </p:nvPicPr>
        <p:blipFill>
          <a:blip r:embed="rId2">
            <a:extLst>
              <a:ext uri="{28A0092B-C50C-407E-A947-70E740481C1C}">
                <a14:useLocalDpi xmlns:a14="http://schemas.microsoft.com/office/drawing/2010/main"/>
              </a:ext>
            </a:extLst>
          </a:blip>
          <a:stretch>
            <a:fillRect/>
          </a:stretch>
        </p:blipFill>
        <p:spPr>
          <a:xfrm>
            <a:off x="0" y="0"/>
            <a:ext cx="12191999" cy="6858000"/>
          </a:xfrm>
          <a:prstGeom prst="rect">
            <a:avLst/>
          </a:prstGeom>
        </p:spPr>
      </p:pic>
      <p:pic>
        <p:nvPicPr>
          <p:cNvPr id="4" name="Imagen 3" descr="Iranian Teapot"/>
          <p:cNvPicPr>
            <a:picLocks noGrp="1" noChangeAspect="1"/>
          </p:cNvPicPr>
          <p:nvPr isPhoto="1"/>
        </p:nvPicPr>
        <p:blipFill>
          <a:blip r:embed="rId3" cstate="email">
            <a:lum/>
            <a:extLst>
              <a:ext uri="{28A0092B-C50C-407E-A947-70E740481C1C}">
                <a14:useLocalDpi xmlns:a14="http://schemas.microsoft.com/office/drawing/2010/main"/>
              </a:ext>
            </a:extLst>
          </a:blip>
          <a:stretch>
            <a:fillRect/>
          </a:stretch>
        </p:blipFill>
        <p:spPr>
          <a:xfrm>
            <a:off x="1085533" y="535394"/>
            <a:ext cx="4355145" cy="5787211"/>
          </a:xfrm>
          <a:prstGeom prst="rect">
            <a:avLst/>
          </a:prstGeom>
          <a:ln w="57150">
            <a:solidFill>
              <a:srgbClr val="FFC000"/>
            </a:solidFill>
          </a:ln>
        </p:spPr>
      </p:pic>
      <p:sp>
        <p:nvSpPr>
          <p:cNvPr id="5" name="Rectángulo 4"/>
          <p:cNvSpPr/>
          <p:nvPr/>
        </p:nvSpPr>
        <p:spPr>
          <a:xfrm>
            <a:off x="7578276" y="3244333"/>
            <a:ext cx="813043" cy="338554"/>
          </a:xfrm>
          <a:prstGeom prst="rect">
            <a:avLst/>
          </a:prstGeom>
          <a:ln>
            <a:solidFill>
              <a:schemeClr val="tx1"/>
            </a:solidFill>
          </a:ln>
        </p:spPr>
        <p:txBody>
          <a:bodyPr wrap="none">
            <a:spAutoFit/>
          </a:bodyPr>
          <a:lstStyle/>
          <a:p>
            <a:r>
              <a:rPr lang="es-ES" sz="1600" dirty="0" smtClean="0">
                <a:latin typeface="Bookman Old Style" panose="02050604050505020204" pitchFamily="18" charset="0"/>
              </a:rPr>
              <a:t>Tetera</a:t>
            </a:r>
            <a:endParaRPr lang="es-ES" sz="1600" dirty="0">
              <a:latin typeface="Bookman Old Style" panose="02050604050505020204" pitchFamily="18" charset="0"/>
            </a:endParaRPr>
          </a:p>
        </p:txBody>
      </p:sp>
    </p:spTree>
    <p:extLst>
      <p:ext uri="{BB962C8B-B14F-4D97-AF65-F5344CB8AC3E}">
        <p14:creationId xmlns:p14="http://schemas.microsoft.com/office/powerpoint/2010/main" val="4231821115"/>
      </p:ext>
    </p:extLst>
  </p:cSld>
  <p:clrMapOvr>
    <a:masterClrMapping/>
  </p:clrMapOvr>
  <mc:AlternateContent xmlns:mc="http://schemas.openxmlformats.org/markup-compatibility/2006" xmlns:p14="http://schemas.microsoft.com/office/powerpoint/2010/main">
    <mc:Choice Requires="p14">
      <p:transition spd="slow" p14:dur="1600">
        <p14:gallery dir="l"/>
      </p:transition>
    </mc:Choice>
    <mc:Fallback xmlns="">
      <p:transition spd="slow">
        <p:fade/>
      </p:transition>
    </mc:Fallback>
  </mc:AlternateContent>
  <p:timing>
    <p:tnLst>
      <p:par>
        <p:cTn id="1" dur="indefinite" restart="never" nodeType="tmRoot"/>
      </p:par>
    </p:tnLst>
  </p:timing>
</p:sld>
</file>

<file path=ppt/slides/slide28.xml><?xml version="1.0" encoding="utf-8"?>
<p:sld xmlns:a="http://schemas.openxmlformats.org/drawingml/2006/main" xmlns:r="http://schemas.openxmlformats.org/officeDocument/2006/relationships" xmlns:p="http://schemas.openxmlformats.org/presentationml/2006/main">
  <p:cSld>
    <p:bg>
      <p:bgPr>
        <a:solidFill>
          <a:schemeClr val="tx1"/>
        </a:solidFill>
        <a:effectLst/>
      </p:bgPr>
    </p:bg>
    <p:spTree>
      <p:nvGrpSpPr>
        <p:cNvPr id="1" name=""/>
        <p:cNvGrpSpPr/>
        <p:nvPr/>
      </p:nvGrpSpPr>
      <p:grpSpPr>
        <a:xfrm>
          <a:off x="0" y="0"/>
          <a:ext cx="0" cy="0"/>
          <a:chOff x="0" y="0"/>
          <a:chExt cx="0" cy="0"/>
        </a:xfrm>
      </p:grpSpPr>
      <p:pic>
        <p:nvPicPr>
          <p:cNvPr id="3" name="Imagen 2"/>
          <p:cNvPicPr>
            <a:picLocks noChangeAspect="1"/>
          </p:cNvPicPr>
          <p:nvPr/>
        </p:nvPicPr>
        <p:blipFill>
          <a:blip r:embed="rId2">
            <a:extLst>
              <a:ext uri="{28A0092B-C50C-407E-A947-70E740481C1C}">
                <a14:useLocalDpi xmlns:a14="http://schemas.microsoft.com/office/drawing/2010/main"/>
              </a:ext>
            </a:extLst>
          </a:blip>
          <a:stretch>
            <a:fillRect/>
          </a:stretch>
        </p:blipFill>
        <p:spPr>
          <a:xfrm>
            <a:off x="0" y="0"/>
            <a:ext cx="12191999" cy="6858000"/>
          </a:xfrm>
          <a:prstGeom prst="rect">
            <a:avLst/>
          </a:prstGeom>
        </p:spPr>
      </p:pic>
      <p:pic>
        <p:nvPicPr>
          <p:cNvPr id="4" name="Imagen 3" descr="Large plaque Royal delft made in 1890 museum blue"/>
          <p:cNvPicPr>
            <a:picLocks noGrp="1" noChangeAspect="1"/>
          </p:cNvPicPr>
          <p:nvPr isPhoto="1"/>
        </p:nvPicPr>
        <p:blipFill>
          <a:blip r:embed="rId3">
            <a:lum/>
            <a:extLst>
              <a:ext uri="{28A0092B-C50C-407E-A947-70E740481C1C}">
                <a14:useLocalDpi xmlns:a14="http://schemas.microsoft.com/office/drawing/2010/main"/>
              </a:ext>
            </a:extLst>
          </a:blip>
          <a:stretch>
            <a:fillRect/>
          </a:stretch>
        </p:blipFill>
        <p:spPr>
          <a:xfrm>
            <a:off x="2096292" y="243704"/>
            <a:ext cx="7999412" cy="5807976"/>
          </a:xfrm>
          <a:prstGeom prst="rect">
            <a:avLst/>
          </a:prstGeom>
          <a:ln w="57150">
            <a:solidFill>
              <a:srgbClr val="FFC000"/>
            </a:solidFill>
          </a:ln>
        </p:spPr>
      </p:pic>
      <p:sp>
        <p:nvSpPr>
          <p:cNvPr id="8" name="Rectángulo 7"/>
          <p:cNvSpPr/>
          <p:nvPr/>
        </p:nvSpPr>
        <p:spPr>
          <a:xfrm>
            <a:off x="3406801" y="6276938"/>
            <a:ext cx="5378395" cy="355803"/>
          </a:xfrm>
          <a:prstGeom prst="rect">
            <a:avLst/>
          </a:prstGeom>
          <a:ln>
            <a:solidFill>
              <a:schemeClr val="tx1"/>
            </a:solidFill>
          </a:ln>
        </p:spPr>
        <p:txBody>
          <a:bodyPr wrap="none">
            <a:spAutoFit/>
          </a:bodyPr>
          <a:lstStyle/>
          <a:p>
            <a:pPr>
              <a:lnSpc>
                <a:spcPct val="107000"/>
              </a:lnSpc>
              <a:spcAft>
                <a:spcPts val="0"/>
              </a:spcAft>
              <a:tabLst>
                <a:tab pos="581660" algn="l"/>
                <a:tab pos="1163320" algn="l"/>
                <a:tab pos="1744980" algn="l"/>
                <a:tab pos="2326640" algn="l"/>
                <a:tab pos="2908300" algn="l"/>
                <a:tab pos="3489960" algn="l"/>
                <a:tab pos="4071620" algn="l"/>
                <a:tab pos="4653280" algn="l"/>
                <a:tab pos="5234940" algn="l"/>
                <a:tab pos="5816600" algn="l"/>
                <a:tab pos="6398260" algn="l"/>
                <a:tab pos="6979920" algn="l"/>
                <a:tab pos="7561580" algn="l"/>
                <a:tab pos="8143240" algn="l"/>
                <a:tab pos="8724900" algn="l"/>
                <a:tab pos="9306560" algn="l"/>
              </a:tabLst>
            </a:pPr>
            <a:r>
              <a:rPr lang="es-ES" sz="1600" dirty="0">
                <a:latin typeface="Bookman Old Style" panose="02050604050505020204" pitchFamily="18" charset="0"/>
                <a:ea typeface="Times New Roman" panose="02020603050405020304" pitchFamily="18" charset="0"/>
                <a:cs typeface="Courier New" panose="02070309020205020404" pitchFamily="49" charset="0"/>
              </a:rPr>
              <a:t>Gran placa real </a:t>
            </a:r>
            <a:r>
              <a:rPr lang="es-ES" sz="1600" dirty="0" err="1">
                <a:latin typeface="Bookman Old Style" panose="02050604050505020204" pitchFamily="18" charset="0"/>
                <a:ea typeface="Times New Roman" panose="02020603050405020304" pitchFamily="18" charset="0"/>
                <a:cs typeface="Courier New" panose="02070309020205020404" pitchFamily="49" charset="0"/>
              </a:rPr>
              <a:t>delft</a:t>
            </a:r>
            <a:r>
              <a:rPr lang="es-ES" sz="1600" dirty="0">
                <a:latin typeface="Bookman Old Style" panose="02050604050505020204" pitchFamily="18" charset="0"/>
                <a:ea typeface="Times New Roman" panose="02020603050405020304" pitchFamily="18" charset="0"/>
                <a:cs typeface="Courier New" panose="02070309020205020404" pitchFamily="49" charset="0"/>
              </a:rPr>
              <a:t> realizada en </a:t>
            </a:r>
            <a:r>
              <a:rPr lang="es-ES" sz="1600" dirty="0" smtClean="0">
                <a:latin typeface="Bookman Old Style" panose="02050604050505020204" pitchFamily="18" charset="0"/>
                <a:ea typeface="Times New Roman" panose="02020603050405020304" pitchFamily="18" charset="0"/>
                <a:cs typeface="Courier New" panose="02070309020205020404" pitchFamily="49" charset="0"/>
              </a:rPr>
              <a:t>1890. Museo Azul</a:t>
            </a:r>
            <a:endParaRPr lang="es-ES" sz="1600" dirty="0">
              <a:effectLst/>
              <a:latin typeface="Bookman Old Style" panose="02050604050505020204" pitchFamily="18" charset="0"/>
              <a:ea typeface="Calibri" panose="020F0502020204030204" pitchFamily="34" charset="0"/>
              <a:cs typeface="Times New Roman" panose="02020603050405020304" pitchFamily="18" charset="0"/>
            </a:endParaRPr>
          </a:p>
        </p:txBody>
      </p:sp>
    </p:spTree>
    <p:extLst>
      <p:ext uri="{BB962C8B-B14F-4D97-AF65-F5344CB8AC3E}">
        <p14:creationId xmlns:p14="http://schemas.microsoft.com/office/powerpoint/2010/main" val="1816406096"/>
      </p:ext>
    </p:extLst>
  </p:cSld>
  <p:clrMapOvr>
    <a:masterClrMapping/>
  </p:clrMapOvr>
  <mc:AlternateContent xmlns:mc="http://schemas.openxmlformats.org/markup-compatibility/2006" xmlns:p14="http://schemas.microsoft.com/office/powerpoint/2010/main">
    <mc:Choice Requires="p14">
      <p:transition spd="slow" p14:dur="1600">
        <p14:prism isContent="1" isInverted="1"/>
      </p:transition>
    </mc:Choice>
    <mc:Fallback xmlns="">
      <p:transition spd="slow">
        <p:fade/>
      </p:transition>
    </mc:Fallback>
  </mc:AlternateContent>
  <p:timing>
    <p:tnLst>
      <p:par>
        <p:cTn id="1" dur="indefinite" restart="never" nodeType="tmRoot"/>
      </p:par>
    </p:tnLst>
  </p:timing>
</p:sld>
</file>

<file path=ppt/slides/slide29.xml><?xml version="1.0" encoding="utf-8"?>
<p:sld xmlns:a="http://schemas.openxmlformats.org/drawingml/2006/main" xmlns:r="http://schemas.openxmlformats.org/officeDocument/2006/relationships" xmlns:p="http://schemas.openxmlformats.org/presentationml/2006/main">
  <p:cSld>
    <p:bg>
      <p:bgPr>
        <a:solidFill>
          <a:schemeClr val="tx1"/>
        </a:solidFill>
        <a:effectLst/>
      </p:bgPr>
    </p:bg>
    <p:spTree>
      <p:nvGrpSpPr>
        <p:cNvPr id="1" name=""/>
        <p:cNvGrpSpPr/>
        <p:nvPr/>
      </p:nvGrpSpPr>
      <p:grpSpPr>
        <a:xfrm>
          <a:off x="0" y="0"/>
          <a:ext cx="0" cy="0"/>
          <a:chOff x="0" y="0"/>
          <a:chExt cx="0" cy="0"/>
        </a:xfrm>
      </p:grpSpPr>
      <p:pic>
        <p:nvPicPr>
          <p:cNvPr id="3" name="Imagen 2"/>
          <p:cNvPicPr>
            <a:picLocks noChangeAspect="1"/>
          </p:cNvPicPr>
          <p:nvPr/>
        </p:nvPicPr>
        <p:blipFill>
          <a:blip r:embed="rId2">
            <a:extLst>
              <a:ext uri="{28A0092B-C50C-407E-A947-70E740481C1C}">
                <a14:useLocalDpi xmlns:a14="http://schemas.microsoft.com/office/drawing/2010/main"/>
              </a:ext>
            </a:extLst>
          </a:blip>
          <a:stretch>
            <a:fillRect/>
          </a:stretch>
        </p:blipFill>
        <p:spPr>
          <a:xfrm>
            <a:off x="0" y="0"/>
            <a:ext cx="12191999" cy="6858000"/>
          </a:xfrm>
          <a:prstGeom prst="rect">
            <a:avLst/>
          </a:prstGeom>
        </p:spPr>
      </p:pic>
      <p:pic>
        <p:nvPicPr>
          <p:cNvPr id="4" name="Imagen 3" descr="omgthatartifact “ Jar Mexico (Puebla), 1700-1750 The Museum of Fine Arts, Boston ”"/>
          <p:cNvPicPr>
            <a:picLocks noGrp="1" noChangeAspect="1"/>
          </p:cNvPicPr>
          <p:nvPr isPhoto="1"/>
        </p:nvPicPr>
        <p:blipFill>
          <a:blip r:embed="rId3" cstate="email">
            <a:lum/>
            <a:extLst>
              <a:ext uri="{28A0092B-C50C-407E-A947-70E740481C1C}">
                <a14:useLocalDpi xmlns:a14="http://schemas.microsoft.com/office/drawing/2010/main"/>
              </a:ext>
            </a:extLst>
          </a:blip>
          <a:stretch>
            <a:fillRect/>
          </a:stretch>
        </p:blipFill>
        <p:spPr>
          <a:xfrm>
            <a:off x="1039906" y="582705"/>
            <a:ext cx="4554071" cy="5692589"/>
          </a:xfrm>
          <a:prstGeom prst="rect">
            <a:avLst/>
          </a:prstGeom>
          <a:ln w="57150">
            <a:solidFill>
              <a:srgbClr val="FFC000"/>
            </a:solidFill>
          </a:ln>
        </p:spPr>
      </p:pic>
      <p:pic>
        <p:nvPicPr>
          <p:cNvPr id="6" name="Imagen 5"/>
          <p:cNvPicPr>
            <a:picLocks noChangeAspect="1"/>
          </p:cNvPicPr>
          <p:nvPr/>
        </p:nvPicPr>
        <p:blipFill>
          <a:blip r:embed="rId4" cstate="email">
            <a:lum/>
            <a:extLst>
              <a:ext uri="{28A0092B-C50C-407E-A947-70E740481C1C}">
                <a14:useLocalDpi xmlns:a14="http://schemas.microsoft.com/office/drawing/2010/main"/>
              </a:ext>
            </a:extLst>
          </a:blip>
          <a:stretch>
            <a:fillRect/>
          </a:stretch>
        </p:blipFill>
        <p:spPr>
          <a:xfrm>
            <a:off x="7252592" y="582705"/>
            <a:ext cx="3840480" cy="5760720"/>
          </a:xfrm>
          <a:prstGeom prst="rect">
            <a:avLst/>
          </a:prstGeom>
          <a:ln w="57150">
            <a:solidFill>
              <a:srgbClr val="FFC000"/>
            </a:solidFill>
          </a:ln>
        </p:spPr>
      </p:pic>
    </p:spTree>
    <p:extLst>
      <p:ext uri="{BB962C8B-B14F-4D97-AF65-F5344CB8AC3E}">
        <p14:creationId xmlns:p14="http://schemas.microsoft.com/office/powerpoint/2010/main" val="4140352004"/>
      </p:ext>
    </p:extLst>
  </p:cSld>
  <p:clrMapOvr>
    <a:masterClrMapping/>
  </p:clrMapOvr>
  <mc:AlternateContent xmlns:mc="http://schemas.openxmlformats.org/markup-compatibility/2006" xmlns:p14="http://schemas.microsoft.com/office/powerpoint/2010/main">
    <mc:Choice Requires="p14">
      <p:transition spd="slow" p14:dur="1600">
        <p14:prism dir="r" isContent="1" isInverted="1"/>
      </p:transition>
    </mc:Choice>
    <mc:Fallback xmlns="">
      <p:transition spd="slow">
        <p:fade/>
      </p:transition>
    </mc:Fallback>
  </mc:AlternateContent>
  <p:timing>
    <p:tnLst>
      <p:par>
        <p:cTn id="1" dur="indefinite" restart="never" nodeType="tmRoot"/>
      </p:par>
    </p:tnLst>
  </p:timing>
</p:sld>
</file>

<file path=ppt/slides/slide30.xml><?xml version="1.0" encoding="utf-8"?>
<p:sld xmlns:a="http://schemas.openxmlformats.org/drawingml/2006/main" xmlns:r="http://schemas.openxmlformats.org/officeDocument/2006/relationships" xmlns:p="http://schemas.openxmlformats.org/presentationml/2006/main">
  <p:cSld>
    <p:bg>
      <p:bgPr>
        <a:solidFill>
          <a:schemeClr val="tx1"/>
        </a:solidFill>
        <a:effectLst/>
      </p:bgPr>
    </p:bg>
    <p:spTree>
      <p:nvGrpSpPr>
        <p:cNvPr id="1" name=""/>
        <p:cNvGrpSpPr/>
        <p:nvPr/>
      </p:nvGrpSpPr>
      <p:grpSpPr>
        <a:xfrm>
          <a:off x="0" y="0"/>
          <a:ext cx="0" cy="0"/>
          <a:chOff x="0" y="0"/>
          <a:chExt cx="0" cy="0"/>
        </a:xfrm>
      </p:grpSpPr>
      <p:pic>
        <p:nvPicPr>
          <p:cNvPr id="3" name="Imagen 2"/>
          <p:cNvPicPr>
            <a:picLocks noChangeAspect="1"/>
          </p:cNvPicPr>
          <p:nvPr/>
        </p:nvPicPr>
        <p:blipFill>
          <a:blip r:embed="rId2">
            <a:extLst>
              <a:ext uri="{28A0092B-C50C-407E-A947-70E740481C1C}">
                <a14:useLocalDpi xmlns:a14="http://schemas.microsoft.com/office/drawing/2010/main"/>
              </a:ext>
            </a:extLst>
          </a:blip>
          <a:stretch>
            <a:fillRect/>
          </a:stretch>
        </p:blipFill>
        <p:spPr>
          <a:xfrm>
            <a:off x="0" y="0"/>
            <a:ext cx="12191999" cy="6858000"/>
          </a:xfrm>
          <a:prstGeom prst="rect">
            <a:avLst/>
          </a:prstGeom>
        </p:spPr>
      </p:pic>
      <p:pic>
        <p:nvPicPr>
          <p:cNvPr id="2" name="Imagen 1"/>
          <p:cNvPicPr>
            <a:picLocks noChangeAspect="1"/>
          </p:cNvPicPr>
          <p:nvPr/>
        </p:nvPicPr>
        <p:blipFill>
          <a:blip r:embed="rId3">
            <a:lum/>
            <a:extLst>
              <a:ext uri="{28A0092B-C50C-407E-A947-70E740481C1C}">
                <a14:useLocalDpi xmlns:a14="http://schemas.microsoft.com/office/drawing/2010/main"/>
              </a:ext>
            </a:extLst>
          </a:blip>
          <a:stretch>
            <a:fillRect/>
          </a:stretch>
        </p:blipFill>
        <p:spPr>
          <a:xfrm>
            <a:off x="1075725" y="501650"/>
            <a:ext cx="2997200" cy="5854700"/>
          </a:xfrm>
          <a:prstGeom prst="rect">
            <a:avLst/>
          </a:prstGeom>
          <a:ln w="57150">
            <a:solidFill>
              <a:srgbClr val="FFC000"/>
            </a:solidFill>
          </a:ln>
        </p:spPr>
      </p:pic>
      <p:pic>
        <p:nvPicPr>
          <p:cNvPr id="5" name="Imagen 4"/>
          <p:cNvPicPr>
            <a:picLocks noChangeAspect="1"/>
          </p:cNvPicPr>
          <p:nvPr/>
        </p:nvPicPr>
        <p:blipFill>
          <a:blip r:embed="rId4">
            <a:lum/>
            <a:extLst>
              <a:ext uri="{28A0092B-C50C-407E-A947-70E740481C1C}">
                <a14:useLocalDpi xmlns:a14="http://schemas.microsoft.com/office/drawing/2010/main"/>
              </a:ext>
            </a:extLst>
          </a:blip>
          <a:stretch>
            <a:fillRect/>
          </a:stretch>
        </p:blipFill>
        <p:spPr>
          <a:xfrm>
            <a:off x="7687061" y="548640"/>
            <a:ext cx="3422804" cy="5723753"/>
          </a:xfrm>
          <a:prstGeom prst="rect">
            <a:avLst/>
          </a:prstGeom>
          <a:ln w="57150">
            <a:solidFill>
              <a:srgbClr val="FFC000"/>
            </a:solidFill>
          </a:ln>
        </p:spPr>
      </p:pic>
    </p:spTree>
    <p:extLst>
      <p:ext uri="{BB962C8B-B14F-4D97-AF65-F5344CB8AC3E}">
        <p14:creationId xmlns:p14="http://schemas.microsoft.com/office/powerpoint/2010/main" val="3864379008"/>
      </p:ext>
    </p:extLst>
  </p:cSld>
  <p:clrMapOvr>
    <a:masterClrMapping/>
  </p:clrMapOvr>
  <mc:AlternateContent xmlns:mc="http://schemas.openxmlformats.org/markup-compatibility/2006" xmlns:p14="http://schemas.microsoft.com/office/powerpoint/2010/main">
    <mc:Choice Requires="p14">
      <p:transition spd="slow" p14:dur="4000">
        <p14:vortex dir="r"/>
      </p:transition>
    </mc:Choice>
    <mc:Fallback xmlns="">
      <p:transition spd="slow">
        <p:fade/>
      </p:transition>
    </mc:Fallback>
  </mc:AlternateContent>
  <p:timing>
    <p:tnLst>
      <p:par>
        <p:cTn id="1" dur="indefinite" restart="never" nodeType="tmRoot"/>
      </p:par>
    </p:tnLst>
  </p:timing>
</p:sld>
</file>

<file path=ppt/slides/slide31.xml><?xml version="1.0" encoding="utf-8"?>
<p:sld xmlns:a="http://schemas.openxmlformats.org/drawingml/2006/main" xmlns:r="http://schemas.openxmlformats.org/officeDocument/2006/relationships" xmlns:p="http://schemas.openxmlformats.org/presentationml/2006/main">
  <p:cSld>
    <p:bg>
      <p:bgPr>
        <a:solidFill>
          <a:schemeClr val="tx1"/>
        </a:solidFill>
        <a:effectLst/>
      </p:bgPr>
    </p:bg>
    <p:spTree>
      <p:nvGrpSpPr>
        <p:cNvPr id="1" name=""/>
        <p:cNvGrpSpPr/>
        <p:nvPr/>
      </p:nvGrpSpPr>
      <p:grpSpPr>
        <a:xfrm>
          <a:off x="0" y="0"/>
          <a:ext cx="0" cy="0"/>
          <a:chOff x="0" y="0"/>
          <a:chExt cx="0" cy="0"/>
        </a:xfrm>
      </p:grpSpPr>
      <p:pic>
        <p:nvPicPr>
          <p:cNvPr id="3" name="Imagen 2"/>
          <p:cNvPicPr>
            <a:picLocks noChangeAspect="1"/>
          </p:cNvPicPr>
          <p:nvPr/>
        </p:nvPicPr>
        <p:blipFill>
          <a:blip r:embed="rId2">
            <a:extLst>
              <a:ext uri="{28A0092B-C50C-407E-A947-70E740481C1C}">
                <a14:useLocalDpi xmlns:a14="http://schemas.microsoft.com/office/drawing/2010/main"/>
              </a:ext>
            </a:extLst>
          </a:blip>
          <a:stretch>
            <a:fillRect/>
          </a:stretch>
        </p:blipFill>
        <p:spPr>
          <a:xfrm>
            <a:off x="-1" y="-23818"/>
            <a:ext cx="12191999" cy="6858000"/>
          </a:xfrm>
          <a:prstGeom prst="rect">
            <a:avLst/>
          </a:prstGeom>
        </p:spPr>
      </p:pic>
      <p:pic>
        <p:nvPicPr>
          <p:cNvPr id="6" name="Imagen 5"/>
          <p:cNvPicPr>
            <a:picLocks noChangeAspect="1"/>
          </p:cNvPicPr>
          <p:nvPr/>
        </p:nvPicPr>
        <p:blipFill rotWithShape="1">
          <a:blip r:embed="rId3" cstate="email">
            <a:extLst>
              <a:ext uri="{28A0092B-C50C-407E-A947-70E740481C1C}">
                <a14:useLocalDpi xmlns:a14="http://schemas.microsoft.com/office/drawing/2010/main"/>
              </a:ext>
            </a:extLst>
          </a:blip>
          <a:srcRect l="9710" t="13694" r="10711" b="22884"/>
          <a:stretch/>
        </p:blipFill>
        <p:spPr>
          <a:xfrm>
            <a:off x="1877396" y="-23818"/>
            <a:ext cx="8437207" cy="5603579"/>
          </a:xfrm>
          <a:prstGeom prst="rect">
            <a:avLst/>
          </a:prstGeom>
        </p:spPr>
      </p:pic>
      <p:sp>
        <p:nvSpPr>
          <p:cNvPr id="7" name="Rectángulo 6"/>
          <p:cNvSpPr/>
          <p:nvPr/>
        </p:nvSpPr>
        <p:spPr>
          <a:xfrm>
            <a:off x="4002317" y="5868417"/>
            <a:ext cx="4187365" cy="338554"/>
          </a:xfrm>
          <a:prstGeom prst="rect">
            <a:avLst/>
          </a:prstGeom>
          <a:ln>
            <a:solidFill>
              <a:schemeClr val="tx1"/>
            </a:solidFill>
          </a:ln>
        </p:spPr>
        <p:txBody>
          <a:bodyPr wrap="none">
            <a:spAutoFit/>
          </a:bodyPr>
          <a:lstStyle/>
          <a:p>
            <a:r>
              <a:rPr lang="es-ES" sz="1600" dirty="0" smtClean="0">
                <a:latin typeface="Bookman Old Style" panose="02050604050505020204" pitchFamily="18" charset="0"/>
              </a:rPr>
              <a:t>Cofre porcelana-bronce. </a:t>
            </a:r>
            <a:r>
              <a:rPr lang="es-ES" sz="1600" dirty="0" err="1" smtClean="0">
                <a:latin typeface="Bookman Old Style" panose="02050604050505020204" pitchFamily="18" charset="0"/>
              </a:rPr>
              <a:t>Delft</a:t>
            </a:r>
            <a:r>
              <a:rPr lang="es-ES" sz="1600" dirty="0" smtClean="0">
                <a:latin typeface="Bookman Old Style" panose="02050604050505020204" pitchFamily="18" charset="0"/>
              </a:rPr>
              <a:t> - Holanda</a:t>
            </a:r>
            <a:endParaRPr lang="es-ES" sz="1600" dirty="0">
              <a:latin typeface="Bookman Old Style" panose="02050604050505020204" pitchFamily="18" charset="0"/>
            </a:endParaRPr>
          </a:p>
        </p:txBody>
      </p:sp>
    </p:spTree>
    <p:extLst>
      <p:ext uri="{BB962C8B-B14F-4D97-AF65-F5344CB8AC3E}">
        <p14:creationId xmlns:p14="http://schemas.microsoft.com/office/powerpoint/2010/main" val="1655471166"/>
      </p:ext>
    </p:extLst>
  </p:cSld>
  <p:clrMapOvr>
    <a:masterClrMapping/>
  </p:clrMapOvr>
  <mc:AlternateContent xmlns:mc="http://schemas.openxmlformats.org/markup-compatibility/2006" xmlns:p14="http://schemas.microsoft.com/office/powerpoint/2010/main">
    <mc:Choice Requires="p14">
      <p:transition spd="slow" p14:dur="1250">
        <p14:flip dir="r"/>
      </p:transition>
    </mc:Choice>
    <mc:Fallback xmlns="">
      <p:transition spd="slow">
        <p:fade/>
      </p:transition>
    </mc:Fallback>
  </mc:AlternateContent>
  <p:timing>
    <p:tnLst>
      <p:par>
        <p:cTn id="1" dur="indefinite" restart="never" nodeType="tmRoot"/>
      </p:par>
    </p:tnLst>
  </p:timing>
</p:sld>
</file>

<file path=ppt/slides/slide32.xml><?xml version="1.0" encoding="utf-8"?>
<p:sld xmlns:a="http://schemas.openxmlformats.org/drawingml/2006/main" xmlns:r="http://schemas.openxmlformats.org/officeDocument/2006/relationships" xmlns:p="http://schemas.openxmlformats.org/presentationml/2006/main">
  <p:cSld>
    <p:bg>
      <p:bgPr>
        <a:solidFill>
          <a:schemeClr val="tx1"/>
        </a:solidFill>
        <a:effectLst/>
      </p:bgPr>
    </p:bg>
    <p:spTree>
      <p:nvGrpSpPr>
        <p:cNvPr id="1" name=""/>
        <p:cNvGrpSpPr/>
        <p:nvPr/>
      </p:nvGrpSpPr>
      <p:grpSpPr>
        <a:xfrm>
          <a:off x="0" y="0"/>
          <a:ext cx="0" cy="0"/>
          <a:chOff x="0" y="0"/>
          <a:chExt cx="0" cy="0"/>
        </a:xfrm>
      </p:grpSpPr>
      <p:pic>
        <p:nvPicPr>
          <p:cNvPr id="3" name="Imagen 2"/>
          <p:cNvPicPr>
            <a:picLocks noChangeAspect="1"/>
          </p:cNvPicPr>
          <p:nvPr/>
        </p:nvPicPr>
        <p:blipFill>
          <a:blip r:embed="rId2">
            <a:extLst>
              <a:ext uri="{28A0092B-C50C-407E-A947-70E740481C1C}">
                <a14:useLocalDpi xmlns:a14="http://schemas.microsoft.com/office/drawing/2010/main"/>
              </a:ext>
            </a:extLst>
          </a:blip>
          <a:stretch>
            <a:fillRect/>
          </a:stretch>
        </p:blipFill>
        <p:spPr>
          <a:xfrm>
            <a:off x="0" y="0"/>
            <a:ext cx="12191999" cy="6858000"/>
          </a:xfrm>
          <a:prstGeom prst="rect">
            <a:avLst/>
          </a:prstGeom>
        </p:spPr>
      </p:pic>
      <p:pic>
        <p:nvPicPr>
          <p:cNvPr id="2" name="Imagen 1"/>
          <p:cNvPicPr>
            <a:picLocks noChangeAspect="1"/>
          </p:cNvPicPr>
          <p:nvPr/>
        </p:nvPicPr>
        <p:blipFill>
          <a:blip r:embed="rId3">
            <a:lum/>
            <a:extLst>
              <a:ext uri="{28A0092B-C50C-407E-A947-70E740481C1C}">
                <a14:useLocalDpi xmlns:a14="http://schemas.microsoft.com/office/drawing/2010/main"/>
              </a:ext>
            </a:extLst>
          </a:blip>
          <a:stretch>
            <a:fillRect/>
          </a:stretch>
        </p:blipFill>
        <p:spPr>
          <a:xfrm>
            <a:off x="1050066" y="561460"/>
            <a:ext cx="5292381" cy="5715772"/>
          </a:xfrm>
          <a:prstGeom prst="rect">
            <a:avLst/>
          </a:prstGeom>
          <a:ln w="57150">
            <a:solidFill>
              <a:srgbClr val="FFC000"/>
            </a:solidFill>
          </a:ln>
        </p:spPr>
      </p:pic>
      <p:sp>
        <p:nvSpPr>
          <p:cNvPr id="4" name="Rectángulo 3"/>
          <p:cNvSpPr/>
          <p:nvPr/>
        </p:nvSpPr>
        <p:spPr>
          <a:xfrm>
            <a:off x="8180065" y="3259723"/>
            <a:ext cx="1087157" cy="338554"/>
          </a:xfrm>
          <a:prstGeom prst="rect">
            <a:avLst/>
          </a:prstGeom>
          <a:ln>
            <a:solidFill>
              <a:schemeClr val="tx1"/>
            </a:solidFill>
          </a:ln>
        </p:spPr>
        <p:txBody>
          <a:bodyPr wrap="none">
            <a:spAutoFit/>
          </a:bodyPr>
          <a:lstStyle/>
          <a:p>
            <a:r>
              <a:rPr lang="es-ES" sz="1600" dirty="0" smtClean="0">
                <a:latin typeface="Bookman Old Style" panose="02050604050505020204" pitchFamily="18" charset="0"/>
              </a:rPr>
              <a:t>Galletero</a:t>
            </a:r>
            <a:endParaRPr lang="es-ES" sz="1600" dirty="0">
              <a:latin typeface="Bookman Old Style" panose="02050604050505020204" pitchFamily="18" charset="0"/>
            </a:endParaRPr>
          </a:p>
        </p:txBody>
      </p:sp>
    </p:spTree>
    <p:extLst>
      <p:ext uri="{BB962C8B-B14F-4D97-AF65-F5344CB8AC3E}">
        <p14:creationId xmlns:p14="http://schemas.microsoft.com/office/powerpoint/2010/main" val="1941454836"/>
      </p:ext>
    </p:extLst>
  </p:cSld>
  <p:clrMapOvr>
    <a:masterClrMapping/>
  </p:clrMapOvr>
  <mc:AlternateContent xmlns:mc="http://schemas.openxmlformats.org/markup-compatibility/2006" xmlns:p14="http://schemas.microsoft.com/office/powerpoint/2010/main">
    <mc:Choice Requires="p14">
      <p:transition spd="slow" p14:dur="1250">
        <p14:flip dir="l"/>
      </p:transition>
    </mc:Choice>
    <mc:Fallback xmlns="">
      <p:transition spd="slow">
        <p:fade/>
      </p:transition>
    </mc:Fallback>
  </mc:AlternateContent>
  <p:timing>
    <p:tnLst>
      <p:par>
        <p:cTn id="1" dur="indefinite" restart="never" nodeType="tmRoot"/>
      </p:par>
    </p:tnLst>
  </p:timing>
</p:sld>
</file>

<file path=ppt/slides/slide33.xml><?xml version="1.0" encoding="utf-8"?>
<p:sld xmlns:a="http://schemas.openxmlformats.org/drawingml/2006/main" xmlns:r="http://schemas.openxmlformats.org/officeDocument/2006/relationships" xmlns:p="http://schemas.openxmlformats.org/presentationml/2006/main">
  <p:cSld>
    <p:bg>
      <p:bgPr>
        <a:solidFill>
          <a:schemeClr val="tx1"/>
        </a:solidFill>
        <a:effectLst/>
      </p:bgPr>
    </p:bg>
    <p:spTree>
      <p:nvGrpSpPr>
        <p:cNvPr id="1" name=""/>
        <p:cNvGrpSpPr/>
        <p:nvPr/>
      </p:nvGrpSpPr>
      <p:grpSpPr>
        <a:xfrm>
          <a:off x="0" y="0"/>
          <a:ext cx="0" cy="0"/>
          <a:chOff x="0" y="0"/>
          <a:chExt cx="0" cy="0"/>
        </a:xfrm>
      </p:grpSpPr>
      <p:pic>
        <p:nvPicPr>
          <p:cNvPr id="3" name="Imagen 2"/>
          <p:cNvPicPr>
            <a:picLocks noChangeAspect="1"/>
          </p:cNvPicPr>
          <p:nvPr/>
        </p:nvPicPr>
        <p:blipFill>
          <a:blip r:embed="rId2">
            <a:extLst>
              <a:ext uri="{28A0092B-C50C-407E-A947-70E740481C1C}">
                <a14:useLocalDpi xmlns:a14="http://schemas.microsoft.com/office/drawing/2010/main"/>
              </a:ext>
            </a:extLst>
          </a:blip>
          <a:stretch>
            <a:fillRect/>
          </a:stretch>
        </p:blipFill>
        <p:spPr>
          <a:xfrm>
            <a:off x="0" y="0"/>
            <a:ext cx="12191999" cy="6858000"/>
          </a:xfrm>
          <a:prstGeom prst="rect">
            <a:avLst/>
          </a:prstGeom>
        </p:spPr>
      </p:pic>
      <p:pic>
        <p:nvPicPr>
          <p:cNvPr id="5" name="Imagen 4"/>
          <p:cNvPicPr>
            <a:picLocks noChangeAspect="1"/>
          </p:cNvPicPr>
          <p:nvPr/>
        </p:nvPicPr>
        <p:blipFill>
          <a:blip r:embed="rId3">
            <a:lum/>
            <a:extLst>
              <a:ext uri="{28A0092B-C50C-407E-A947-70E740481C1C}">
                <a14:useLocalDpi xmlns:a14="http://schemas.microsoft.com/office/drawing/2010/main"/>
              </a:ext>
            </a:extLst>
          </a:blip>
          <a:stretch>
            <a:fillRect/>
          </a:stretch>
        </p:blipFill>
        <p:spPr>
          <a:xfrm>
            <a:off x="1089454" y="572701"/>
            <a:ext cx="4232138" cy="5741601"/>
          </a:xfrm>
          <a:prstGeom prst="rect">
            <a:avLst/>
          </a:prstGeom>
          <a:ln w="57150">
            <a:solidFill>
              <a:srgbClr val="FFC000"/>
            </a:solidFill>
          </a:ln>
        </p:spPr>
      </p:pic>
      <p:sp>
        <p:nvSpPr>
          <p:cNvPr id="6" name="Rectángulo 5"/>
          <p:cNvSpPr/>
          <p:nvPr/>
        </p:nvSpPr>
        <p:spPr>
          <a:xfrm>
            <a:off x="6765780" y="3244334"/>
            <a:ext cx="3220753" cy="338554"/>
          </a:xfrm>
          <a:prstGeom prst="rect">
            <a:avLst/>
          </a:prstGeom>
          <a:ln>
            <a:solidFill>
              <a:schemeClr val="tx1"/>
            </a:solidFill>
          </a:ln>
        </p:spPr>
        <p:txBody>
          <a:bodyPr wrap="none">
            <a:spAutoFit/>
          </a:bodyPr>
          <a:lstStyle/>
          <a:p>
            <a:r>
              <a:rPr lang="es-ES" sz="1600" dirty="0">
                <a:latin typeface="Bookman Old Style" panose="02050604050505020204" pitchFamily="18" charset="0"/>
              </a:rPr>
              <a:t>Royal </a:t>
            </a:r>
            <a:r>
              <a:rPr lang="es-ES" sz="1600" dirty="0" err="1">
                <a:latin typeface="Bookman Old Style" panose="02050604050505020204" pitchFamily="18" charset="0"/>
              </a:rPr>
              <a:t>Delft</a:t>
            </a:r>
            <a:r>
              <a:rPr lang="es-ES" sz="1600" dirty="0">
                <a:latin typeface="Bookman Old Style" panose="02050604050505020204" pitchFamily="18" charset="0"/>
              </a:rPr>
              <a:t> </a:t>
            </a:r>
            <a:r>
              <a:rPr lang="es-ES" sz="1600" dirty="0" err="1">
                <a:latin typeface="Bookman Old Style" panose="02050604050505020204" pitchFamily="18" charset="0"/>
              </a:rPr>
              <a:t>Delft</a:t>
            </a:r>
            <a:r>
              <a:rPr lang="es-ES" sz="1600" dirty="0">
                <a:latin typeface="Bookman Old Style" panose="02050604050505020204" pitchFamily="18" charset="0"/>
              </a:rPr>
              <a:t>, c.1900-1910</a:t>
            </a:r>
          </a:p>
        </p:txBody>
      </p:sp>
    </p:spTree>
    <p:extLst>
      <p:ext uri="{BB962C8B-B14F-4D97-AF65-F5344CB8AC3E}">
        <p14:creationId xmlns:p14="http://schemas.microsoft.com/office/powerpoint/2010/main" val="505459129"/>
      </p:ext>
    </p:extLst>
  </p:cSld>
  <p:clrMapOvr>
    <a:masterClrMapping/>
  </p:clrMapOvr>
  <mc:AlternateContent xmlns:mc="http://schemas.openxmlformats.org/markup-compatibility/2006" xmlns:p14="http://schemas.microsoft.com/office/powerpoint/2010/main">
    <mc:Choice Requires="p14">
      <p:transition spd="slow" p14:dur="1250">
        <p14:flip dir="r"/>
      </p:transition>
    </mc:Choice>
    <mc:Fallback xmlns="">
      <p:transition spd="slow">
        <p:fade/>
      </p:transition>
    </mc:Fallback>
  </mc:AlternateContent>
  <p:timing>
    <p:tnLst>
      <p:par>
        <p:cTn id="1" dur="indefinite" restart="never" nodeType="tmRoot"/>
      </p:par>
    </p:tnLst>
  </p:timing>
</p:sld>
</file>

<file path=ppt/slides/slide34.xml><?xml version="1.0" encoding="utf-8"?>
<p:sld xmlns:a="http://schemas.openxmlformats.org/drawingml/2006/main" xmlns:r="http://schemas.openxmlformats.org/officeDocument/2006/relationships" xmlns:p="http://schemas.openxmlformats.org/presentationml/2006/main">
  <p:cSld>
    <p:bg>
      <p:bgPr>
        <a:solidFill>
          <a:schemeClr val="tx1"/>
        </a:solidFill>
        <a:effectLst/>
      </p:bgPr>
    </p:bg>
    <p:spTree>
      <p:nvGrpSpPr>
        <p:cNvPr id="1" name=""/>
        <p:cNvGrpSpPr/>
        <p:nvPr/>
      </p:nvGrpSpPr>
      <p:grpSpPr>
        <a:xfrm>
          <a:off x="0" y="0"/>
          <a:ext cx="0" cy="0"/>
          <a:chOff x="0" y="0"/>
          <a:chExt cx="0" cy="0"/>
        </a:xfrm>
      </p:grpSpPr>
      <p:pic>
        <p:nvPicPr>
          <p:cNvPr id="3" name="Imagen 2"/>
          <p:cNvPicPr>
            <a:picLocks noChangeAspect="1"/>
          </p:cNvPicPr>
          <p:nvPr/>
        </p:nvPicPr>
        <p:blipFill>
          <a:blip r:embed="rId2">
            <a:extLst>
              <a:ext uri="{28A0092B-C50C-407E-A947-70E740481C1C}">
                <a14:useLocalDpi xmlns:a14="http://schemas.microsoft.com/office/drawing/2010/main"/>
              </a:ext>
            </a:extLst>
          </a:blip>
          <a:stretch>
            <a:fillRect/>
          </a:stretch>
        </p:blipFill>
        <p:spPr>
          <a:xfrm>
            <a:off x="0" y="0"/>
            <a:ext cx="12191999" cy="6858000"/>
          </a:xfrm>
          <a:prstGeom prst="rect">
            <a:avLst/>
          </a:prstGeom>
        </p:spPr>
      </p:pic>
      <p:pic>
        <p:nvPicPr>
          <p:cNvPr id="2" name="Imagen 1"/>
          <p:cNvPicPr>
            <a:picLocks noChangeAspect="1"/>
          </p:cNvPicPr>
          <p:nvPr/>
        </p:nvPicPr>
        <p:blipFill>
          <a:blip r:embed="rId3">
            <a:lum/>
            <a:extLst>
              <a:ext uri="{28A0092B-C50C-407E-A947-70E740481C1C}">
                <a14:useLocalDpi xmlns:a14="http://schemas.microsoft.com/office/drawing/2010/main"/>
              </a:ext>
            </a:extLst>
          </a:blip>
          <a:stretch>
            <a:fillRect/>
          </a:stretch>
        </p:blipFill>
        <p:spPr>
          <a:xfrm>
            <a:off x="1033333" y="570985"/>
            <a:ext cx="6256167" cy="5755674"/>
          </a:xfrm>
          <a:prstGeom prst="rect">
            <a:avLst/>
          </a:prstGeom>
          <a:ln w="57150">
            <a:solidFill>
              <a:srgbClr val="FFC000"/>
            </a:solidFill>
          </a:ln>
        </p:spPr>
      </p:pic>
      <p:sp>
        <p:nvSpPr>
          <p:cNvPr id="5" name="Rectángulo 4"/>
          <p:cNvSpPr/>
          <p:nvPr/>
        </p:nvSpPr>
        <p:spPr>
          <a:xfrm>
            <a:off x="8322833" y="2987629"/>
            <a:ext cx="2674681" cy="882742"/>
          </a:xfrm>
          <a:prstGeom prst="rect">
            <a:avLst/>
          </a:prstGeom>
        </p:spPr>
        <p:txBody>
          <a:bodyPr wrap="square">
            <a:spAutoFit/>
          </a:bodyPr>
          <a:lstStyle/>
          <a:p>
            <a:pPr algn="ctr">
              <a:lnSpc>
                <a:spcPct val="107000"/>
              </a:lnSpc>
              <a:spcAft>
                <a:spcPts val="0"/>
              </a:spcAft>
              <a:tabLst>
                <a:tab pos="581660" algn="l"/>
                <a:tab pos="1163320" algn="l"/>
                <a:tab pos="1744980" algn="l"/>
                <a:tab pos="2326640" algn="l"/>
                <a:tab pos="2908300" algn="l"/>
                <a:tab pos="3489960" algn="l"/>
                <a:tab pos="4071620" algn="l"/>
                <a:tab pos="4653280" algn="l"/>
                <a:tab pos="5234940" algn="l"/>
                <a:tab pos="5816600" algn="l"/>
                <a:tab pos="6398260" algn="l"/>
                <a:tab pos="6979920" algn="l"/>
                <a:tab pos="7561580" algn="l"/>
                <a:tab pos="8143240" algn="l"/>
                <a:tab pos="8724900" algn="l"/>
                <a:tab pos="9306560" algn="l"/>
              </a:tabLst>
            </a:pPr>
            <a:r>
              <a:rPr lang="es-ES" sz="1600" dirty="0" smtClean="0">
                <a:latin typeface="Bookman Old Style" panose="02050604050505020204" pitchFamily="18" charset="0"/>
                <a:ea typeface="Times New Roman" panose="02020603050405020304" pitchFamily="18" charset="0"/>
                <a:cs typeface="Courier New" panose="02070309020205020404" pitchFamily="49" charset="0"/>
              </a:rPr>
              <a:t>Caballo de juego</a:t>
            </a:r>
          </a:p>
          <a:p>
            <a:pPr algn="ctr">
              <a:lnSpc>
                <a:spcPct val="107000"/>
              </a:lnSpc>
              <a:spcAft>
                <a:spcPts val="0"/>
              </a:spcAft>
              <a:tabLst>
                <a:tab pos="581660" algn="l"/>
                <a:tab pos="1163320" algn="l"/>
                <a:tab pos="1744980" algn="l"/>
                <a:tab pos="2326640" algn="l"/>
                <a:tab pos="2908300" algn="l"/>
                <a:tab pos="3489960" algn="l"/>
                <a:tab pos="4071620" algn="l"/>
                <a:tab pos="4653280" algn="l"/>
                <a:tab pos="5234940" algn="l"/>
                <a:tab pos="5816600" algn="l"/>
                <a:tab pos="6398260" algn="l"/>
                <a:tab pos="6979920" algn="l"/>
                <a:tab pos="7561580" algn="l"/>
                <a:tab pos="8143240" algn="l"/>
                <a:tab pos="8724900" algn="l"/>
                <a:tab pos="9306560" algn="l"/>
              </a:tabLst>
            </a:pPr>
            <a:r>
              <a:rPr lang="es-ES" sz="1600" dirty="0" err="1" smtClean="0">
                <a:latin typeface="Bookman Old Style" panose="02050604050505020204" pitchFamily="18" charset="0"/>
                <a:ea typeface="Times New Roman" panose="02020603050405020304" pitchFamily="18" charset="0"/>
                <a:cs typeface="Courier New" panose="02070309020205020404" pitchFamily="49" charset="0"/>
              </a:rPr>
              <a:t>Delft</a:t>
            </a:r>
            <a:r>
              <a:rPr lang="es-ES" sz="1600" dirty="0" smtClean="0">
                <a:latin typeface="Bookman Old Style" panose="02050604050505020204" pitchFamily="18" charset="0"/>
                <a:ea typeface="Times New Roman" panose="02020603050405020304" pitchFamily="18" charset="0"/>
                <a:cs typeface="Courier New" panose="02070309020205020404" pitchFamily="49" charset="0"/>
              </a:rPr>
              <a:t> </a:t>
            </a:r>
            <a:r>
              <a:rPr lang="es-ES" sz="1600" dirty="0">
                <a:latin typeface="Bookman Old Style" panose="02050604050505020204" pitchFamily="18" charset="0"/>
                <a:ea typeface="Times New Roman" panose="02020603050405020304" pitchFamily="18" charset="0"/>
                <a:cs typeface="Courier New" panose="02070309020205020404" pitchFamily="49" charset="0"/>
              </a:rPr>
              <a:t>Hobby </a:t>
            </a:r>
            <a:r>
              <a:rPr lang="es-ES" sz="1600" dirty="0" err="1">
                <a:latin typeface="Bookman Old Style" panose="02050604050505020204" pitchFamily="18" charset="0"/>
                <a:ea typeface="Times New Roman" panose="02020603050405020304" pitchFamily="18" charset="0"/>
                <a:cs typeface="Courier New" panose="02070309020205020404" pitchFamily="49" charset="0"/>
              </a:rPr>
              <a:t>Horse</a:t>
            </a:r>
            <a:r>
              <a:rPr lang="es-ES" sz="1600" dirty="0">
                <a:latin typeface="Bookman Old Style" panose="02050604050505020204" pitchFamily="18" charset="0"/>
                <a:ea typeface="Times New Roman" panose="02020603050405020304" pitchFamily="18" charset="0"/>
                <a:cs typeface="Courier New" panose="02070309020205020404" pitchFamily="49" charset="0"/>
              </a:rPr>
              <a:t> </a:t>
            </a:r>
          </a:p>
          <a:p>
            <a:pPr algn="ctr">
              <a:lnSpc>
                <a:spcPct val="107000"/>
              </a:lnSpc>
              <a:spcAft>
                <a:spcPts val="0"/>
              </a:spcAft>
              <a:tabLst>
                <a:tab pos="581660" algn="l"/>
                <a:tab pos="1163320" algn="l"/>
                <a:tab pos="1744980" algn="l"/>
                <a:tab pos="2326640" algn="l"/>
                <a:tab pos="2908300" algn="l"/>
                <a:tab pos="3489960" algn="l"/>
                <a:tab pos="4071620" algn="l"/>
                <a:tab pos="4653280" algn="l"/>
                <a:tab pos="5234940" algn="l"/>
                <a:tab pos="5816600" algn="l"/>
                <a:tab pos="6398260" algn="l"/>
                <a:tab pos="6979920" algn="l"/>
                <a:tab pos="7561580" algn="l"/>
                <a:tab pos="8143240" algn="l"/>
                <a:tab pos="8724900" algn="l"/>
                <a:tab pos="9306560" algn="l"/>
              </a:tabLst>
            </a:pPr>
            <a:r>
              <a:rPr lang="es-ES" sz="1600" dirty="0" err="1" smtClean="0">
                <a:latin typeface="Bookman Old Style" panose="02050604050505020204" pitchFamily="18" charset="0"/>
                <a:ea typeface="Times New Roman" panose="02020603050405020304" pitchFamily="18" charset="0"/>
                <a:cs typeface="Courier New" panose="02070309020205020404" pitchFamily="49" charset="0"/>
              </a:rPr>
              <a:t>Delft</a:t>
            </a:r>
            <a:r>
              <a:rPr lang="es-ES" sz="1600" dirty="0" smtClean="0">
                <a:latin typeface="Bookman Old Style" panose="02050604050505020204" pitchFamily="18" charset="0"/>
                <a:ea typeface="Times New Roman" panose="02020603050405020304" pitchFamily="18" charset="0"/>
                <a:cs typeface="Courier New" panose="02070309020205020404" pitchFamily="49" charset="0"/>
              </a:rPr>
              <a:t> </a:t>
            </a:r>
            <a:r>
              <a:rPr lang="es-ES" sz="1600" dirty="0">
                <a:latin typeface="Bookman Old Style" panose="02050604050505020204" pitchFamily="18" charset="0"/>
                <a:ea typeface="Times New Roman" panose="02020603050405020304" pitchFamily="18" charset="0"/>
                <a:cs typeface="Courier New" panose="02070309020205020404" pitchFamily="49" charset="0"/>
              </a:rPr>
              <a:t>Blue</a:t>
            </a:r>
            <a:endParaRPr lang="es-ES" sz="1600" dirty="0">
              <a:effectLst/>
              <a:latin typeface="Bookman Old Style" panose="02050604050505020204" pitchFamily="18" charset="0"/>
              <a:ea typeface="Calibri" panose="020F0502020204030204" pitchFamily="34" charset="0"/>
              <a:cs typeface="Times New Roman" panose="02020603050405020304" pitchFamily="18" charset="0"/>
            </a:endParaRPr>
          </a:p>
        </p:txBody>
      </p:sp>
    </p:spTree>
    <p:extLst>
      <p:ext uri="{BB962C8B-B14F-4D97-AF65-F5344CB8AC3E}">
        <p14:creationId xmlns:p14="http://schemas.microsoft.com/office/powerpoint/2010/main" val="937894960"/>
      </p:ext>
    </p:extLst>
  </p:cSld>
  <p:clrMapOvr>
    <a:masterClrMapping/>
  </p:clrMapOvr>
  <mc:AlternateContent xmlns:mc="http://schemas.openxmlformats.org/markup-compatibility/2006" xmlns:p14="http://schemas.microsoft.com/office/powerpoint/2010/main">
    <mc:Choice Requires="p14">
      <p:transition spd="slow" p14:dur="1250">
        <p14:flip dir="l"/>
      </p:transition>
    </mc:Choice>
    <mc:Fallback xmlns="">
      <p:transition spd="slow">
        <p:fade/>
      </p:transition>
    </mc:Fallback>
  </mc:AlternateContent>
  <p:timing>
    <p:tnLst>
      <p:par>
        <p:cTn id="1" dur="indefinite" restart="never" nodeType="tmRoot"/>
      </p:par>
    </p:tnLst>
  </p:timing>
</p:sld>
</file>

<file path=ppt/slides/slide35.xml><?xml version="1.0" encoding="utf-8"?>
<p:sld xmlns:a="http://schemas.openxmlformats.org/drawingml/2006/main" xmlns:r="http://schemas.openxmlformats.org/officeDocument/2006/relationships" xmlns:p="http://schemas.openxmlformats.org/presentationml/2006/main">
  <p:cSld>
    <p:bg>
      <p:bgPr>
        <a:solidFill>
          <a:schemeClr val="tx1"/>
        </a:solidFill>
        <a:effectLst/>
      </p:bgPr>
    </p:bg>
    <p:spTree>
      <p:nvGrpSpPr>
        <p:cNvPr id="1" name=""/>
        <p:cNvGrpSpPr/>
        <p:nvPr/>
      </p:nvGrpSpPr>
      <p:grpSpPr>
        <a:xfrm>
          <a:off x="0" y="0"/>
          <a:ext cx="0" cy="0"/>
          <a:chOff x="0" y="0"/>
          <a:chExt cx="0" cy="0"/>
        </a:xfrm>
      </p:grpSpPr>
      <p:pic>
        <p:nvPicPr>
          <p:cNvPr id="3" name="Imagen 2"/>
          <p:cNvPicPr>
            <a:picLocks noChangeAspect="1"/>
          </p:cNvPicPr>
          <p:nvPr/>
        </p:nvPicPr>
        <p:blipFill>
          <a:blip r:embed="rId2">
            <a:extLst>
              <a:ext uri="{28A0092B-C50C-407E-A947-70E740481C1C}">
                <a14:useLocalDpi xmlns:a14="http://schemas.microsoft.com/office/drawing/2010/main"/>
              </a:ext>
            </a:extLst>
          </a:blip>
          <a:stretch>
            <a:fillRect/>
          </a:stretch>
        </p:blipFill>
        <p:spPr>
          <a:xfrm>
            <a:off x="0" y="0"/>
            <a:ext cx="12191999" cy="6858000"/>
          </a:xfrm>
          <a:prstGeom prst="rect">
            <a:avLst/>
          </a:prstGeom>
        </p:spPr>
      </p:pic>
      <p:pic>
        <p:nvPicPr>
          <p:cNvPr id="2" name="Imagen 1"/>
          <p:cNvPicPr>
            <a:picLocks noChangeAspect="1"/>
          </p:cNvPicPr>
          <p:nvPr/>
        </p:nvPicPr>
        <p:blipFill>
          <a:blip r:embed="rId3">
            <a:lum/>
            <a:extLst>
              <a:ext uri="{28A0092B-C50C-407E-A947-70E740481C1C}">
                <a14:useLocalDpi xmlns:a14="http://schemas.microsoft.com/office/drawing/2010/main"/>
              </a:ext>
            </a:extLst>
          </a:blip>
          <a:stretch>
            <a:fillRect/>
          </a:stretch>
        </p:blipFill>
        <p:spPr>
          <a:xfrm>
            <a:off x="1493108" y="543953"/>
            <a:ext cx="9205784" cy="5770094"/>
          </a:xfrm>
          <a:prstGeom prst="rect">
            <a:avLst/>
          </a:prstGeom>
          <a:ln w="57150">
            <a:solidFill>
              <a:srgbClr val="FFC000"/>
            </a:solidFill>
          </a:ln>
        </p:spPr>
      </p:pic>
    </p:spTree>
    <p:extLst>
      <p:ext uri="{BB962C8B-B14F-4D97-AF65-F5344CB8AC3E}">
        <p14:creationId xmlns:p14="http://schemas.microsoft.com/office/powerpoint/2010/main" val="268339756"/>
      </p:ext>
    </p:extLst>
  </p:cSld>
  <p:clrMapOvr>
    <a:masterClrMapping/>
  </p:clrMapOvr>
  <mc:AlternateContent xmlns:mc="http://schemas.openxmlformats.org/markup-compatibility/2006" xmlns:p14="http://schemas.microsoft.com/office/powerpoint/2010/main">
    <mc:Choice Requires="p14">
      <p:transition spd="slow" p14:dur="2000">
        <p14:prism isContent="1"/>
      </p:transition>
    </mc:Choice>
    <mc:Fallback xmlns="">
      <p:transition spd="slow">
        <p:fade/>
      </p:transition>
    </mc:Fallback>
  </mc:AlternateContent>
  <p:timing>
    <p:tnLst>
      <p:par>
        <p:cTn id="1" dur="indefinite" restart="never" nodeType="tmRoot"/>
      </p:par>
    </p:tnLst>
  </p:timing>
</p:sld>
</file>

<file path=ppt/slides/slide36.xml><?xml version="1.0" encoding="utf-8"?>
<p:sld xmlns:a="http://schemas.openxmlformats.org/drawingml/2006/main" xmlns:r="http://schemas.openxmlformats.org/officeDocument/2006/relationships" xmlns:p="http://schemas.openxmlformats.org/presentationml/2006/main">
  <p:cSld>
    <p:bg>
      <p:bgPr>
        <a:solidFill>
          <a:schemeClr val="tx1"/>
        </a:solidFill>
        <a:effectLst/>
      </p:bgPr>
    </p:bg>
    <p:spTree>
      <p:nvGrpSpPr>
        <p:cNvPr id="1" name=""/>
        <p:cNvGrpSpPr/>
        <p:nvPr/>
      </p:nvGrpSpPr>
      <p:grpSpPr>
        <a:xfrm>
          <a:off x="0" y="0"/>
          <a:ext cx="0" cy="0"/>
          <a:chOff x="0" y="0"/>
          <a:chExt cx="0" cy="0"/>
        </a:xfrm>
      </p:grpSpPr>
      <p:pic>
        <p:nvPicPr>
          <p:cNvPr id="3" name="Imagen 2"/>
          <p:cNvPicPr>
            <a:picLocks noChangeAspect="1"/>
          </p:cNvPicPr>
          <p:nvPr/>
        </p:nvPicPr>
        <p:blipFill>
          <a:blip r:embed="rId2">
            <a:extLst>
              <a:ext uri="{28A0092B-C50C-407E-A947-70E740481C1C}">
                <a14:useLocalDpi xmlns:a14="http://schemas.microsoft.com/office/drawing/2010/main"/>
              </a:ext>
            </a:extLst>
          </a:blip>
          <a:stretch>
            <a:fillRect/>
          </a:stretch>
        </p:blipFill>
        <p:spPr>
          <a:xfrm>
            <a:off x="-1" y="0"/>
            <a:ext cx="12191999" cy="6858000"/>
          </a:xfrm>
          <a:prstGeom prst="rect">
            <a:avLst/>
          </a:prstGeom>
        </p:spPr>
      </p:pic>
      <p:pic>
        <p:nvPicPr>
          <p:cNvPr id="4" name="Imagen 3"/>
          <p:cNvPicPr>
            <a:picLocks noChangeAspect="1"/>
          </p:cNvPicPr>
          <p:nvPr/>
        </p:nvPicPr>
        <p:blipFill rotWithShape="1">
          <a:blip r:embed="rId3" cstate="email">
            <a:extLst>
              <a:ext uri="{28A0092B-C50C-407E-A947-70E740481C1C}">
                <a14:useLocalDpi xmlns:a14="http://schemas.microsoft.com/office/drawing/2010/main"/>
              </a:ext>
            </a:extLst>
          </a:blip>
          <a:srcRect/>
          <a:stretch/>
        </p:blipFill>
        <p:spPr>
          <a:xfrm>
            <a:off x="3117584" y="484948"/>
            <a:ext cx="5956827" cy="3962733"/>
          </a:xfrm>
          <a:prstGeom prst="rect">
            <a:avLst/>
          </a:prstGeom>
          <a:ln w="76200">
            <a:solidFill>
              <a:srgbClr val="996633"/>
            </a:solidFill>
          </a:ln>
        </p:spPr>
      </p:pic>
      <p:sp>
        <p:nvSpPr>
          <p:cNvPr id="5" name="CuadroTexto 4"/>
          <p:cNvSpPr txBox="1"/>
          <p:nvPr/>
        </p:nvSpPr>
        <p:spPr>
          <a:xfrm>
            <a:off x="3117584" y="4683211"/>
            <a:ext cx="5956827" cy="1569660"/>
          </a:xfrm>
          <a:prstGeom prst="rect">
            <a:avLst/>
          </a:prstGeom>
          <a:ln w="76200">
            <a:solidFill>
              <a:srgbClr val="996633"/>
            </a:solidFill>
          </a:ln>
        </p:spPr>
        <p:txBody>
          <a:bodyPr wrap="square" rtlCol="0">
            <a:spAutoFit/>
          </a:bodyPr>
          <a:lstStyle/>
          <a:p>
            <a:pPr algn="ctr"/>
            <a:endParaRPr lang="es-ES" sz="1600" dirty="0" smtClean="0">
              <a:latin typeface="Bookman Old Style" panose="02050604050505020204" pitchFamily="18" charset="0"/>
            </a:endParaRPr>
          </a:p>
          <a:p>
            <a:pPr algn="ctr"/>
            <a:r>
              <a:rPr lang="es-ES" sz="1600" dirty="0" smtClean="0">
                <a:latin typeface="Bookman Old Style" panose="02050604050505020204" pitchFamily="18" charset="0"/>
              </a:rPr>
              <a:t>Realización y Montaje: garcia.antonio320@gmail.com</a:t>
            </a:r>
          </a:p>
          <a:p>
            <a:pPr algn="ctr"/>
            <a:r>
              <a:rPr lang="es-ES" sz="1600" dirty="0" err="1" smtClean="0">
                <a:latin typeface="Bookman Old Style" panose="02050604050505020204" pitchFamily="18" charset="0"/>
              </a:rPr>
              <a:t>Fotografias</a:t>
            </a:r>
            <a:r>
              <a:rPr lang="es-ES" sz="1600" dirty="0" smtClean="0">
                <a:latin typeface="Bookman Old Style" panose="02050604050505020204" pitchFamily="18" charset="0"/>
              </a:rPr>
              <a:t> y Textos: Internet</a:t>
            </a:r>
          </a:p>
          <a:p>
            <a:pPr algn="ctr"/>
            <a:r>
              <a:rPr lang="es-ES" sz="1600" dirty="0" smtClean="0">
                <a:latin typeface="Bookman Old Style" panose="02050604050505020204" pitchFamily="18" charset="0"/>
              </a:rPr>
              <a:t>Sonido: </a:t>
            </a:r>
            <a:r>
              <a:rPr lang="es-ES" sz="1600" dirty="0" err="1" smtClean="0">
                <a:latin typeface="Bookman Old Style" panose="02050604050505020204" pitchFamily="18" charset="0"/>
              </a:rPr>
              <a:t>The</a:t>
            </a:r>
            <a:r>
              <a:rPr lang="es-ES" sz="1600" dirty="0" smtClean="0">
                <a:latin typeface="Bookman Old Style" panose="02050604050505020204" pitchFamily="18" charset="0"/>
              </a:rPr>
              <a:t> </a:t>
            </a:r>
            <a:r>
              <a:rPr lang="es-ES" sz="1600" dirty="0" err="1" smtClean="0">
                <a:latin typeface="Bookman Old Style" panose="02050604050505020204" pitchFamily="18" charset="0"/>
              </a:rPr>
              <a:t>shadow</a:t>
            </a:r>
            <a:r>
              <a:rPr lang="es-ES" sz="1600" dirty="0" smtClean="0">
                <a:latin typeface="Bookman Old Style" panose="02050604050505020204" pitchFamily="18" charset="0"/>
              </a:rPr>
              <a:t> of </a:t>
            </a:r>
            <a:r>
              <a:rPr lang="es-ES" sz="1600" dirty="0" err="1" smtClean="0">
                <a:latin typeface="Bookman Old Style" panose="02050604050505020204" pitchFamily="18" charset="0"/>
              </a:rPr>
              <a:t>your</a:t>
            </a:r>
            <a:r>
              <a:rPr lang="es-ES" sz="1600" dirty="0" smtClean="0">
                <a:latin typeface="Bookman Old Style" panose="02050604050505020204" pitchFamily="18" charset="0"/>
              </a:rPr>
              <a:t> </a:t>
            </a:r>
            <a:r>
              <a:rPr lang="es-ES" sz="1600" dirty="0" err="1" smtClean="0">
                <a:latin typeface="Bookman Old Style" panose="02050604050505020204" pitchFamily="18" charset="0"/>
              </a:rPr>
              <a:t>smile</a:t>
            </a:r>
            <a:endParaRPr lang="es-ES" sz="1600" dirty="0" smtClean="0">
              <a:latin typeface="Bookman Old Style" panose="02050604050505020204" pitchFamily="18" charset="0"/>
            </a:endParaRPr>
          </a:p>
          <a:p>
            <a:pPr algn="ctr"/>
            <a:r>
              <a:rPr lang="es-ES" sz="1600" dirty="0" smtClean="0">
                <a:latin typeface="Bookman Old Style" panose="02050604050505020204" pitchFamily="18" charset="0"/>
              </a:rPr>
              <a:t>Madrid 25 de Octubre de 2018</a:t>
            </a:r>
          </a:p>
          <a:p>
            <a:pPr algn="ctr"/>
            <a:endParaRPr lang="es-ES" sz="1600" dirty="0">
              <a:latin typeface="Bookman Old Style" panose="02050604050505020204" pitchFamily="18" charset="0"/>
            </a:endParaRPr>
          </a:p>
        </p:txBody>
      </p:sp>
      <p:pic>
        <p:nvPicPr>
          <p:cNvPr id="6" name="Imagen 5"/>
          <p:cNvPicPr>
            <a:picLocks noChangeAspect="1"/>
          </p:cNvPicPr>
          <p:nvPr/>
        </p:nvPicPr>
        <p:blipFill>
          <a:blip r:embed="rId4" cstate="email">
            <a:extLst>
              <a:ext uri="{28A0092B-C50C-407E-A947-70E740481C1C}">
                <a14:useLocalDpi xmlns:a14="http://schemas.microsoft.com/office/drawing/2010/main"/>
              </a:ext>
            </a:extLst>
          </a:blip>
          <a:stretch>
            <a:fillRect/>
          </a:stretch>
        </p:blipFill>
        <p:spPr>
          <a:xfrm>
            <a:off x="11401164" y="5675794"/>
            <a:ext cx="694167" cy="1105361"/>
          </a:xfrm>
          <a:prstGeom prst="rect">
            <a:avLst/>
          </a:prstGeom>
          <a:ln>
            <a:solidFill>
              <a:schemeClr val="tx1"/>
            </a:solidFill>
          </a:ln>
        </p:spPr>
      </p:pic>
      <p:pic>
        <p:nvPicPr>
          <p:cNvPr id="7" name="Imagen 6"/>
          <p:cNvPicPr>
            <a:picLocks noChangeAspect="1"/>
          </p:cNvPicPr>
          <p:nvPr/>
        </p:nvPicPr>
        <p:blipFill>
          <a:blip r:embed="rId5" cstate="email">
            <a:extLst>
              <a:ext uri="{28A0092B-C50C-407E-A947-70E740481C1C}">
                <a14:useLocalDpi xmlns:a14="http://schemas.microsoft.com/office/drawing/2010/main"/>
              </a:ext>
            </a:extLst>
          </a:blip>
          <a:stretch>
            <a:fillRect/>
          </a:stretch>
        </p:blipFill>
        <p:spPr>
          <a:xfrm>
            <a:off x="136962" y="5501924"/>
            <a:ext cx="666227" cy="1213174"/>
          </a:xfrm>
          <a:prstGeom prst="rect">
            <a:avLst/>
          </a:prstGeom>
          <a:ln>
            <a:solidFill>
              <a:schemeClr val="tx1"/>
            </a:solidFill>
          </a:ln>
        </p:spPr>
      </p:pic>
      <p:sp>
        <p:nvSpPr>
          <p:cNvPr id="8" name="CuadroTexto 7"/>
          <p:cNvSpPr txBox="1"/>
          <p:nvPr/>
        </p:nvSpPr>
        <p:spPr>
          <a:xfrm>
            <a:off x="1075038" y="6499654"/>
            <a:ext cx="10070757" cy="215444"/>
          </a:xfrm>
          <a:prstGeom prst="rect">
            <a:avLst/>
          </a:prstGeom>
          <a:noFill/>
        </p:spPr>
        <p:txBody>
          <a:bodyPr wrap="square" rtlCol="0">
            <a:spAutoFit/>
          </a:bodyPr>
          <a:lstStyle/>
          <a:p>
            <a:pPr algn="ctr"/>
            <a:r>
              <a:rPr lang="es-ES" sz="800" dirty="0" smtClean="0"/>
              <a:t>Este </a:t>
            </a:r>
            <a:r>
              <a:rPr lang="es-ES" sz="800" dirty="0" err="1" smtClean="0"/>
              <a:t>powerpoint</a:t>
            </a:r>
            <a:r>
              <a:rPr lang="es-ES" sz="800" dirty="0" smtClean="0"/>
              <a:t> se ha confeccionado con  carácter divulgativo y sin ánimo de lucro. Se distribuye gratuitamente por correo electrónico a amigos. La propiedad de las fotografías pertenece a sus autores.</a:t>
            </a:r>
            <a:endParaRPr lang="es-ES" sz="800" dirty="0"/>
          </a:p>
        </p:txBody>
      </p:sp>
    </p:spTree>
    <p:extLst>
      <p:ext uri="{BB962C8B-B14F-4D97-AF65-F5344CB8AC3E}">
        <p14:creationId xmlns:p14="http://schemas.microsoft.com/office/powerpoint/2010/main" val="3279040519"/>
      </p:ext>
    </p:extLst>
  </p:cSld>
  <p:clrMapOvr>
    <a:masterClrMapping/>
  </p:clrMapOvr>
  <mc:AlternateContent xmlns:mc="http://schemas.openxmlformats.org/markup-compatibility/2006" xmlns:p14="http://schemas.microsoft.com/office/powerpoint/2010/main">
    <mc:Choice Requires="p14">
      <p:transition spd="slow" p14:dur="2000">
        <p14:prism isContent="1"/>
      </p:transition>
    </mc:Choice>
    <mc:Fallback xmlns="">
      <p:transition spd="slow">
        <p:fade/>
      </p:transition>
    </mc:Fallback>
  </mc:AlternateContent>
  <p:timing>
    <p:tnLst>
      <p:par>
        <p:cTn id="1" dur="indefinite" restart="never" nodeType="tmRoot"/>
      </p:par>
    </p:tnLst>
  </p:timing>
</p:sld>
</file>

<file path=ppt/theme/theme1.xml><?xml version="1.0" encoding="utf-8"?>
<a:theme xmlns:a="http://schemas.openxmlformats.org/drawingml/2006/main" name="Tema de Office">
  <a:themeElements>
    <a:clrScheme name="Office">
      <a:dk1>
        <a:sysClr val="windowText" lastClr="000000"/>
      </a:dk1>
      <a:lt1>
        <a:sysClr val="window" lastClr="FFFFFF"/>
      </a:lt1>
      <a:dk2>
        <a:srgbClr val="44546A"/>
      </a:dk2>
      <a:lt2>
        <a:srgbClr val="E7E6E6"/>
      </a:lt2>
      <a:accent1>
        <a:srgbClr val="5B9BD5"/>
      </a:accent1>
      <a:accent2>
        <a:srgbClr val="ED7D31"/>
      </a:accent2>
      <a:accent3>
        <a:srgbClr val="A5A5A5"/>
      </a:accent3>
      <a:accent4>
        <a:srgbClr val="FFC000"/>
      </a:accent4>
      <a:accent5>
        <a:srgbClr val="4472C4"/>
      </a:accent5>
      <a:accent6>
        <a:srgbClr val="70AD47"/>
      </a:accent6>
      <a:hlink>
        <a:srgbClr val="0563C1"/>
      </a:hlink>
      <a:folHlink>
        <a:srgbClr val="954F72"/>
      </a:folHlink>
    </a:clrScheme>
    <a:fontScheme name="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docProps/app.xml><?xml version="1.0" encoding="utf-8"?>
<Properties xmlns="http://schemas.openxmlformats.org/officeDocument/2006/extended-properties" xmlns:vt="http://schemas.openxmlformats.org/officeDocument/2006/docPropsVTypes">
  <TotalTime>560</TotalTime>
  <Words>527</Words>
  <Application>Microsoft Office PowerPoint</Application>
  <PresentationFormat>Panorámica</PresentationFormat>
  <Paragraphs>61</Paragraphs>
  <Slides>36</Slides>
  <Notes>0</Notes>
  <HiddenSlides>0</HiddenSlides>
  <MMClips>1</MMClips>
  <ScaleCrop>false</ScaleCrop>
  <HeadingPairs>
    <vt:vector size="6" baseType="variant">
      <vt:variant>
        <vt:lpstr>Fuentes usadas</vt:lpstr>
      </vt:variant>
      <vt:variant>
        <vt:i4>8</vt:i4>
      </vt:variant>
      <vt:variant>
        <vt:lpstr>Tema</vt:lpstr>
      </vt:variant>
      <vt:variant>
        <vt:i4>1</vt:i4>
      </vt:variant>
      <vt:variant>
        <vt:lpstr>Títulos de diapositiva</vt:lpstr>
      </vt:variant>
      <vt:variant>
        <vt:i4>36</vt:i4>
      </vt:variant>
    </vt:vector>
  </HeadingPairs>
  <TitlesOfParts>
    <vt:vector size="45" baseType="lpstr">
      <vt:lpstr>Arial</vt:lpstr>
      <vt:lpstr>Baskerville Old Face</vt:lpstr>
      <vt:lpstr>Bodoni MT Poster Compressed</vt:lpstr>
      <vt:lpstr>Bookman Old Style</vt:lpstr>
      <vt:lpstr>Calibri</vt:lpstr>
      <vt:lpstr>Calibri Light</vt:lpstr>
      <vt:lpstr>Courier New</vt:lpstr>
      <vt:lpstr>Times New Roman</vt:lpstr>
      <vt:lpstr>Tema de Office</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vector>
  </TitlesOfParts>
  <Company/>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Presentación de PowerPoint</dc:title>
  <dc:creator>A.G.Dominguez</dc:creator>
  <cp:lastModifiedBy>A.G.Dominguez</cp:lastModifiedBy>
  <cp:revision>5</cp:revision>
  <dcterms:created xsi:type="dcterms:W3CDTF">2018-10-23T17:16:45Z</dcterms:created>
  <dcterms:modified xsi:type="dcterms:W3CDTF">2018-10-24T18:27:00Z</dcterms:modified>
</cp:coreProperties>
</file>