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2" r:id="rId2"/>
    <p:sldId id="256" r:id="rId3"/>
    <p:sldId id="257" r:id="rId4"/>
    <p:sldId id="258" r:id="rId5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8682B-C679-4B87-8050-845D2AF0B8EA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DD4CD-6073-4B44-9AD9-622830B0E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EF7BB-54FE-4FA0-AC21-B8D553C55158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258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55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9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33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45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2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13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37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5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39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3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54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3D0ED-CBC2-43E6-AB30-4A9CD189BFDC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310B-7363-4408-8CE8-5EF6316A4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87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053" name="Picture 5" descr="st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46632"/>
            <a:ext cx="57245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2913" y="3108907"/>
            <a:ext cx="57245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174604" y="1122663"/>
            <a:ext cx="898813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Décoration</a:t>
            </a:r>
          </a:p>
          <a:p>
            <a:pPr algn="ctr"/>
            <a:r>
              <a:rPr lang="fr-F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Bonnes fêtes</a:t>
            </a:r>
          </a:p>
          <a:p>
            <a:pPr algn="ctr"/>
            <a:r>
              <a:rPr lang="fr-F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2018 – 2019</a:t>
            </a:r>
          </a:p>
          <a:p>
            <a:pPr algn="ctr"/>
            <a:endParaRPr lang="fr-F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fr-F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fr-FR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ur un air de ENYA</a:t>
            </a:r>
          </a:p>
          <a:p>
            <a:pPr algn="ctr"/>
            <a:endParaRPr lang="fr-FR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fr-FR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 It Be</a:t>
            </a:r>
            <a:endParaRPr lang="fr-FR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6" descr="st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79554" y="3863909"/>
            <a:ext cx="57245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t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1" y="6552047"/>
            <a:ext cx="57245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89709" y="5923977"/>
            <a:ext cx="607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 quand vous le souhaitez après chaque diapositive.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023833"/>
      </p:ext>
    </p:extLst>
  </p:cSld>
  <p:clrMapOvr>
    <a:masterClrMapping/>
  </p:clrMapOvr>
  <p:transition spd="med" advTm="10000">
    <p:dissolve/>
    <p:sndAc>
      <p:stSnd loop="1">
        <p:snd r:embed="rId3" name="MayItBe_Enya_LordOfTheRing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2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3997" y="-1524001"/>
            <a:ext cx="6858001" cy="99060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6973" y="238991"/>
            <a:ext cx="822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Bonnes fêtes 2018 – 2018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                 </a:t>
            </a:r>
          </a:p>
          <a:p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                 </a:t>
            </a:r>
            <a:r>
              <a:rPr lang="fr-FR" sz="2800" b="1" dirty="0" smtClean="0">
                <a:solidFill>
                  <a:srgbClr val="FFFF00"/>
                </a:solidFill>
              </a:rPr>
              <a:t>Avec 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FF00"/>
                </a:solidFill>
              </a:rPr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FF00"/>
                </a:solidFill>
              </a:rPr>
              <a:t>moyens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                        </a:t>
            </a:r>
            <a:r>
              <a:rPr lang="fr-FR" sz="2800" b="1" dirty="0" smtClean="0"/>
              <a:t>du  bord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                         </a:t>
            </a:r>
            <a:r>
              <a:rPr lang="fr-FR" sz="2800" b="1" dirty="0" smtClean="0"/>
              <a:t>de  la  récup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                        </a:t>
            </a:r>
            <a:r>
              <a:rPr lang="fr-FR" sz="2800" b="1" dirty="0" smtClean="0"/>
              <a:t>et </a:t>
            </a:r>
          </a:p>
          <a:p>
            <a:r>
              <a:rPr lang="fr-FR" sz="2800" b="1" dirty="0"/>
              <a:t> </a:t>
            </a:r>
            <a:r>
              <a:rPr lang="fr-FR" sz="2800" b="1" dirty="0" smtClean="0"/>
              <a:t>              un  peu  de  patience.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233" y="1893274"/>
            <a:ext cx="2261972" cy="12723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2744" y="1398469"/>
            <a:ext cx="4021282" cy="22619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3" y="4439271"/>
            <a:ext cx="7954240" cy="20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849" y="-2141197"/>
            <a:ext cx="6867920" cy="11150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7" y="292029"/>
            <a:ext cx="6556664" cy="28872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46" y="3471343"/>
            <a:ext cx="5704609" cy="31487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26927" y="1766891"/>
            <a:ext cx="216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Montage en intérieur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40774" y="4745759"/>
            <a:ext cx="216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Rendu en extérieur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369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77799"/>
            <a:ext cx="4738255" cy="31588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48745" y="1112264"/>
            <a:ext cx="216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Vue de jour</a:t>
            </a:r>
            <a:endParaRPr lang="fr-FR" sz="2400" dirty="0">
              <a:solidFill>
                <a:srgbClr val="FFFF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4145972"/>
            <a:ext cx="3969328" cy="25157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10" y="3804735"/>
            <a:ext cx="5105400" cy="28570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80463" y="3105803"/>
            <a:ext cx="216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Vues de nuit</a:t>
            </a:r>
          </a:p>
        </p:txBody>
      </p:sp>
    </p:spTree>
    <p:extLst>
      <p:ext uri="{BB962C8B-B14F-4D97-AF65-F5344CB8AC3E}">
        <p14:creationId xmlns:p14="http://schemas.microsoft.com/office/powerpoint/2010/main" val="16928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61</Words>
  <Application>Microsoft Office PowerPoint</Application>
  <PresentationFormat>Format A4 (210 x 297 mm)</PresentationFormat>
  <Paragraphs>22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dom51_</dc:creator>
  <cp:lastModifiedBy>Dominique dom51_</cp:lastModifiedBy>
  <cp:revision>15</cp:revision>
  <dcterms:created xsi:type="dcterms:W3CDTF">2018-12-12T10:46:47Z</dcterms:created>
  <dcterms:modified xsi:type="dcterms:W3CDTF">2018-12-12T17:47:22Z</dcterms:modified>
</cp:coreProperties>
</file>