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60" r:id="rId3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FE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2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FC6A6-D9A0-4C76-8125-59EB7902BB89}" type="datetimeFigureOut">
              <a:rPr lang="fr-CA"/>
              <a:pPr>
                <a:defRPr/>
              </a:pPr>
              <a:t>2018-08-25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373BD6-E26C-4DDA-8C9A-5D93D9F399CC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421314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0EC0F-97F2-470C-B97C-1A3D7926043F}" type="datetimeFigureOut">
              <a:rPr lang="fr-CA"/>
              <a:pPr>
                <a:defRPr/>
              </a:pPr>
              <a:t>2018-08-25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F2E675-5C45-4863-A4B4-8653A9151FFF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771080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FCBC4-CAD5-4B1B-9A57-B8D2FCC2B7F2}" type="datetimeFigureOut">
              <a:rPr lang="fr-CA"/>
              <a:pPr>
                <a:defRPr/>
              </a:pPr>
              <a:t>2018-08-25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51E429-202F-4587-B525-43F8127A70E8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866229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FDA32-C062-4394-A911-DDE48B187E11}" type="datetimeFigureOut">
              <a:rPr lang="fr-CA"/>
              <a:pPr>
                <a:defRPr/>
              </a:pPr>
              <a:t>2018-08-25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88C59-E30B-4F41-83CE-3ACB0041987C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729453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68AA4-1E8C-4EE5-9B82-8D018242B58C}" type="datetimeFigureOut">
              <a:rPr lang="fr-CA"/>
              <a:pPr>
                <a:defRPr/>
              </a:pPr>
              <a:t>2018-08-25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7F22BA-D83A-4414-989E-E32BFD801953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908608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56806-65EB-41A3-9DC3-0E704B560D88}" type="datetimeFigureOut">
              <a:rPr lang="fr-CA"/>
              <a:pPr>
                <a:defRPr/>
              </a:pPr>
              <a:t>2018-08-25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A39683-79F4-48DF-BA11-7937024CA295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791845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83457-4526-4205-97AD-431D9B50F1CA}" type="datetimeFigureOut">
              <a:rPr lang="fr-CA"/>
              <a:pPr>
                <a:defRPr/>
              </a:pPr>
              <a:t>2018-08-25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A0A10-7B41-4FAC-B5A6-068BCC03EFC4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192703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B0016-C9F8-4A3B-8334-B7052A5AB6B7}" type="datetimeFigureOut">
              <a:rPr lang="fr-CA"/>
              <a:pPr>
                <a:defRPr/>
              </a:pPr>
              <a:t>2018-08-25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7EC58-2F89-44A1-B859-05898DF22AD0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813102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4DE67-DC5E-4BD6-BA28-B4D55B547343}" type="datetimeFigureOut">
              <a:rPr lang="fr-CA"/>
              <a:pPr>
                <a:defRPr/>
              </a:pPr>
              <a:t>2018-08-25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2A186F-6F1A-40A1-B8C1-DA36A4521BB3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282548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58FB2-6836-46B0-B4C8-3CB7E98501B3}" type="datetimeFigureOut">
              <a:rPr lang="fr-CA"/>
              <a:pPr>
                <a:defRPr/>
              </a:pPr>
              <a:t>2018-08-25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EE9F5-61C2-4A06-A521-230E0EAD625E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395465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C9C8A-894D-4E97-80E6-EDCC9044955B}" type="datetimeFigureOut">
              <a:rPr lang="fr-CA"/>
              <a:pPr>
                <a:defRPr/>
              </a:pPr>
              <a:t>2018-08-25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AF046F-AF75-4C38-A441-9CD0EA749567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455280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  <a:endParaRPr lang="fr-CA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fr-CA" alt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176226-A300-44CF-9175-3730B9611DD3}" type="datetimeFigureOut">
              <a:rPr lang="fr-CA"/>
              <a:pPr>
                <a:defRPr/>
              </a:pPr>
              <a:t>2018-08-25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632DC8D5-DD8F-44A9-97DB-D05651797AFB}" type="slidenum">
              <a:rPr lang="fr-CA" altLang="fr-FR"/>
              <a:pPr/>
              <a:t>‹N°›</a:t>
            </a:fld>
            <a:endParaRPr lang="fr-CA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0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hyperlink" Target="http://www.icone-gif.com/gif/boisson/biere/boisson_biere11.gif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4.gif"/><Relationship Id="rId7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image" Target="../media/image11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7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6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5.png"/><Relationship Id="rId5" Type="http://schemas.openxmlformats.org/officeDocument/2006/relationships/image" Target="../media/image30.png"/><Relationship Id="rId10" Type="http://schemas.openxmlformats.org/officeDocument/2006/relationships/hyperlink" Target="http://jp59.centerblog.net/rub-gifs-ratatouille-1.html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9" descr="neon03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1989138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6" descr="neon01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62925" y="5876925"/>
            <a:ext cx="9810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7" descr="neon01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468738">
            <a:off x="7777163" y="533717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Cadre 2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47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pic>
        <p:nvPicPr>
          <p:cNvPr id="2054" name="Picture 6" descr="smiley 18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00" y="3284538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8" descr="smiley 15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00" y="5300663"/>
            <a:ext cx="1223963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0" descr="smiley 17"/>
          <p:cNvPicPr>
            <a:picLocks noChangeAspect="1" noChangeArrowheads="1" noCrop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00" y="4292600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4" descr="http://www.gifsmaniac.com/gifs-animes/signalisation/feux_rouges/signalisation-feux_rouges-2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6600" y="3284538"/>
            <a:ext cx="1439863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Bouée 27"/>
          <p:cNvSpPr/>
          <p:nvPr/>
        </p:nvSpPr>
        <p:spPr>
          <a:xfrm>
            <a:off x="3348038" y="3284538"/>
            <a:ext cx="1295400" cy="1223962"/>
          </a:xfrm>
          <a:prstGeom prst="don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29" name="Bouée 28"/>
          <p:cNvSpPr/>
          <p:nvPr/>
        </p:nvSpPr>
        <p:spPr>
          <a:xfrm>
            <a:off x="3348038" y="4292600"/>
            <a:ext cx="1295400" cy="1223963"/>
          </a:xfrm>
          <a:prstGeom prst="don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30" name="Bouée 29"/>
          <p:cNvSpPr/>
          <p:nvPr/>
        </p:nvSpPr>
        <p:spPr>
          <a:xfrm>
            <a:off x="3348038" y="5300663"/>
            <a:ext cx="1295400" cy="1223962"/>
          </a:xfrm>
          <a:prstGeom prst="don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31" name="Cadre 30"/>
          <p:cNvSpPr/>
          <p:nvPr/>
        </p:nvSpPr>
        <p:spPr>
          <a:xfrm>
            <a:off x="3203575" y="3213100"/>
            <a:ext cx="1584325" cy="3384550"/>
          </a:xfrm>
          <a:prstGeom prst="fram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pic>
        <p:nvPicPr>
          <p:cNvPr id="2062" name="Picture 12" descr="webmaster fleches fleche gif  5 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5000" contrast="100000"/>
          </a:blip>
          <a:srcRect/>
          <a:stretch>
            <a:fillRect/>
          </a:stretch>
        </p:blipFill>
        <p:spPr bwMode="auto">
          <a:xfrm>
            <a:off x="1331640" y="4581128"/>
            <a:ext cx="2232025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3" name="WordArt 3"/>
          <p:cNvSpPr>
            <a:spLocks noChangeArrowheads="1" noChangeShapeType="1" noTextEdit="1"/>
          </p:cNvSpPr>
          <p:nvPr/>
        </p:nvSpPr>
        <p:spPr bwMode="auto">
          <a:xfrm>
            <a:off x="611188" y="692150"/>
            <a:ext cx="7777162" cy="1611313"/>
          </a:xfrm>
          <a:prstGeom prst="rect">
            <a:avLst/>
          </a:prstGeom>
        </p:spPr>
        <p:txBody>
          <a:bodyPr wrap="none" fromWordArt="1">
            <a:prstTxWarp prst="textInflateBottom">
              <a:avLst>
                <a:gd name="adj" fmla="val 68083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66FF33"/>
              </a:extrusionClr>
              <a:contourClr>
                <a:srgbClr val="CC0000"/>
              </a:contourClr>
            </a:sp3d>
          </a:bodyPr>
          <a:lstStyle/>
          <a:p>
            <a:pPr algn="ctr"/>
            <a:r>
              <a:rPr lang="fr-CA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0000"/>
                    </a:gs>
                    <a:gs pos="100000">
                      <a:srgbClr val="66FF33"/>
                    </a:gs>
                  </a:gsLst>
                  <a:lin ang="5400000" scaled="1"/>
                </a:gradFill>
                <a:latin typeface="Baby Kruffy"/>
              </a:rPr>
              <a:t>HOLA </a:t>
            </a:r>
            <a:r>
              <a:rPr lang="fr-CA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0000"/>
                    </a:gs>
                    <a:gs pos="100000">
                      <a:srgbClr val="66FF33"/>
                    </a:gs>
                  </a:gsLst>
                  <a:lin ang="5400000" scaled="1"/>
                </a:gradFill>
                <a:latin typeface="Baby Kruffy"/>
              </a:rPr>
              <a:t> </a:t>
            </a:r>
            <a:r>
              <a:rPr lang="fr-CA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0000"/>
                    </a:gs>
                    <a:gs pos="100000">
                      <a:srgbClr val="66FF33"/>
                    </a:gs>
                  </a:gsLst>
                  <a:lin ang="5400000" scaled="1"/>
                </a:gradFill>
                <a:latin typeface="Baby Kruffy"/>
              </a:rPr>
              <a:t>QUIZZ #6</a:t>
            </a:r>
          </a:p>
        </p:txBody>
      </p:sp>
      <p:sp>
        <p:nvSpPr>
          <p:cNvPr id="2064" name="WordArt 4"/>
          <p:cNvSpPr>
            <a:spLocks noChangeArrowheads="1" noChangeShapeType="1" noTextEdit="1"/>
          </p:cNvSpPr>
          <p:nvPr/>
        </p:nvSpPr>
        <p:spPr bwMode="auto">
          <a:xfrm>
            <a:off x="2051050" y="2349500"/>
            <a:ext cx="4968875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5577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66FF33"/>
              </a:extrusionClr>
              <a:contourClr>
                <a:schemeClr val="folHlink"/>
              </a:contourClr>
            </a:sp3d>
          </a:bodyPr>
          <a:lstStyle/>
          <a:p>
            <a:pPr algn="ctr"/>
            <a:r>
              <a:rPr lang="fr-CA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CC0000"/>
                    </a:gs>
                  </a:gsLst>
                  <a:lin ang="5400000" scaled="1"/>
                </a:gradFill>
                <a:latin typeface="Baby Kruffy"/>
              </a:rPr>
              <a:t>Boisson</a:t>
            </a:r>
          </a:p>
        </p:txBody>
      </p:sp>
      <p:sp>
        <p:nvSpPr>
          <p:cNvPr id="2065" name="WordArt 7"/>
          <p:cNvSpPr>
            <a:spLocks noChangeArrowheads="1" noChangeShapeType="1" noTextEdit="1"/>
          </p:cNvSpPr>
          <p:nvPr/>
        </p:nvSpPr>
        <p:spPr bwMode="auto">
          <a:xfrm>
            <a:off x="250825" y="3068638"/>
            <a:ext cx="2016125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66FF33"/>
              </a:extrusionClr>
              <a:contourClr>
                <a:srgbClr val="66FF33"/>
              </a:contourClr>
            </a:sp3d>
          </a:bodyPr>
          <a:lstStyle/>
          <a:p>
            <a:pPr algn="ctr"/>
            <a:r>
              <a:rPr lang="fr-CA" sz="2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66FF33"/>
                    </a:gs>
                    <a:gs pos="100000">
                      <a:srgbClr val="CC0000"/>
                    </a:gs>
                  </a:gsLst>
                  <a:path path="rect">
                    <a:fillToRect l="50000" t="50000" r="50000" b="50000"/>
                  </a:path>
                </a:gradFill>
                <a:latin typeface="Baby Kruffy"/>
              </a:rPr>
              <a:t>Niveau</a:t>
            </a:r>
          </a:p>
          <a:p>
            <a:pPr algn="ctr"/>
            <a:r>
              <a:rPr lang="fr-CA" sz="2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66FF33"/>
                    </a:gs>
                    <a:gs pos="100000">
                      <a:srgbClr val="CC0000"/>
                    </a:gs>
                  </a:gsLst>
                  <a:path path="rect">
                    <a:fillToRect l="50000" t="50000" r="50000" b="50000"/>
                  </a:path>
                </a:gradFill>
                <a:latin typeface="Baby Kruffy"/>
              </a:rPr>
              <a:t>de</a:t>
            </a:r>
          </a:p>
          <a:p>
            <a:pPr algn="ctr"/>
            <a:r>
              <a:rPr lang="fr-CA" sz="2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66FF33"/>
                    </a:gs>
                    <a:gs pos="100000">
                      <a:srgbClr val="CC0000"/>
                    </a:gs>
                  </a:gsLst>
                  <a:path path="rect">
                    <a:fillToRect l="50000" t="50000" r="50000" b="50000"/>
                  </a:path>
                </a:gradFill>
                <a:latin typeface="Baby Kruffy"/>
              </a:rPr>
              <a:t>migraine.</a:t>
            </a:r>
          </a:p>
        </p:txBody>
      </p:sp>
      <p:pic>
        <p:nvPicPr>
          <p:cNvPr id="2066" name="Picture 2" descr="boisson biere boisson biere11 gif">
            <a:hlinkClick r:id="rId12"/>
          </p:cNvPr>
          <p:cNvPicPr>
            <a:picLocks noChangeAspect="1" noChangeArrowheads="1" noCrop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19925" y="1844675"/>
            <a:ext cx="1728788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est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le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roi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des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vins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0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2592288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champagne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1" name="WordArt 6"/>
          <p:cNvSpPr>
            <a:spLocks noChangeArrowheads="1" noChangeShapeType="1" noTextEdit="1"/>
          </p:cNvSpPr>
          <p:nvPr/>
        </p:nvSpPr>
        <p:spPr bwMode="auto">
          <a:xfrm>
            <a:off x="5724128" y="3429000"/>
            <a:ext cx="25202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vin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 St-Georges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09120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Sauterne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3" name="WordArt 6"/>
          <p:cNvSpPr>
            <a:spLocks noChangeArrowheads="1" noChangeShapeType="1" noTextEdit="1"/>
          </p:cNvSpPr>
          <p:nvPr/>
        </p:nvSpPr>
        <p:spPr bwMode="auto">
          <a:xfrm>
            <a:off x="5724128" y="5445224"/>
            <a:ext cx="2592288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Bordeau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3083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420938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43706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445125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Image 16" descr="d8e00b96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2138363"/>
            <a:ext cx="3382962" cy="41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rhum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porte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le nom d’un pirate du Pays de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Galles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09120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Capitaine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 Morgan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5128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43706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445125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Capitaine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 Crochet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Capitaine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Hadock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2376264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Capitaine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 Flag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5135" name="Image 17" descr="00elae7b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1785938"/>
            <a:ext cx="2879725" cy="468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Quelle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est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la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saveur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de base du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Kahlua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09120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cacao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7176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445125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43706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café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La menthe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2376264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L’hicory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7183" name="Image 17" descr="jsxp68u8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2420938"/>
            <a:ext cx="3671888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est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le mot qui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décrit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l’arôme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d’un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vin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09120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bouquet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9224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508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51656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bouchon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parfum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1728192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La robe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9231" name="Image 17" descr="lycrov0v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3" y="1773238"/>
            <a:ext cx="2951162" cy="459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Comment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s’appelle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un mélange de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vin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rouge et de fruits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frais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81128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Pinacolada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11272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420938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508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51656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La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Madalina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252028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La Margarita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1728192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La Sangria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11279" name="Image 18" descr="x4rggi9s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2586038"/>
            <a:ext cx="3744913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Qu’est-ce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les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Mexicains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ajoutent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à la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bière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pour en faire un </a:t>
            </a:r>
            <a:r>
              <a:rPr lang="en-CA" sz="3600" b="1" i="1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submarino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81128"/>
            <a:ext cx="1656184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Tabasco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13320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508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51656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1728192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Une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larve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158417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Téquila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108012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Mescal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13327" name="Image 17" descr="4ty008z9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3213100"/>
            <a:ext cx="3895725" cy="311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est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le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coktail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le plus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populaire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en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Amérique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81128"/>
            <a:ext cx="1656184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Un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Bloddy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 Mary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15368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51656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508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158417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Un Martini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158417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Un Gin Gimlet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108012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Un Zombie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15375" name="Image 18" descr="b8zqiz2j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2636838"/>
            <a:ext cx="3621088" cy="362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Qu’ajoute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-t-on au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Kahlua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ou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au Tia Maria pour en faire un </a:t>
            </a:r>
            <a:r>
              <a:rPr lang="en-CA" sz="3600" b="1" i="1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Black Russian 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81128"/>
            <a:ext cx="144016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Whisky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17416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508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51656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158417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Rhum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Brun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1152128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Vodka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576064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Gin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17423" name="Image 18" descr="gc7acylb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2636838"/>
            <a:ext cx="3621088" cy="362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coktail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contient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autant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de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sortes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de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rhum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possible</a:t>
            </a:r>
            <a:r>
              <a:rPr lang="en-CA" sz="3600" b="1" i="1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81128"/>
            <a:ext cx="144016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Un Zombie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19464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508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51656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158417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Un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Vaudou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1872208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Une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 Mort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Subite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108012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Un B52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19471" name="Image 17" descr="od4l3exx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2014538"/>
            <a:ext cx="3598862" cy="431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ingrédient,quand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il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est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ajouté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à la crème de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menthe,donne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du piquant au </a:t>
            </a:r>
            <a:r>
              <a:rPr lang="en-CA" sz="3600" b="1" i="1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stinger 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81128"/>
            <a:ext cx="144016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Brandy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21512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508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51656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158417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Cognac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1368152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Pernod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1728192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Grand Marnier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21519" name="Image 17" descr="fbarm2cm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2349500"/>
            <a:ext cx="3836988" cy="383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coktail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exige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l’on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mette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du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sel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sur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le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bord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du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verre</a:t>
            </a:r>
            <a:r>
              <a:rPr lang="en-CA" sz="3600" b="1" i="1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81128"/>
            <a:ext cx="144016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Sauterelle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23560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445125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508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158417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Margarita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158417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Bloddy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 Mary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1368152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Téquila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23567" name="Image 17" descr="8ikuzq03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1922463"/>
            <a:ext cx="3311525" cy="440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coktail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fait de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rhum,de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lime et de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sucre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porte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le nom d’un village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cubain</a:t>
            </a:r>
            <a:r>
              <a:rPr lang="en-CA" sz="3600" b="1" i="1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81128"/>
            <a:ext cx="144016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Baracoa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25608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445125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508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158417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Cardenas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144016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Havana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1368152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Daiquiri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25615" name="Image 18" descr="a2oqlosk.gif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39750" y="1928813"/>
            <a:ext cx="3671888" cy="441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met-on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dans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un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jéroboam</a:t>
            </a:r>
            <a:r>
              <a:rPr lang="en-CA" sz="3600" b="1" i="1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81128"/>
            <a:ext cx="144016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Champagne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27656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508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445125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1008112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Scotch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86409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Cidre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86409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Bière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27663" name="Image 18" descr="bta1a6ek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2565400"/>
            <a:ext cx="3765550" cy="376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boisson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Québecoise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contient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du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vin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rouge et de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l’acool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40 %</a:t>
            </a:r>
            <a:r>
              <a:rPr lang="en-CA" sz="3600" b="1" i="1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81128"/>
            <a:ext cx="144016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Caribou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29704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508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445125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1512168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Guenillou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2016224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Bonhomme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 7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heure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1368152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Feu-follet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29711" name="Image 17" descr="kg1ct3ts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2636838"/>
            <a:ext cx="3621088" cy="362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395288" y="404813"/>
            <a:ext cx="8280400" cy="863600"/>
          </a:xfrm>
          <a:prstGeom prst="frame">
            <a:avLst>
              <a:gd name="adj1" fmla="val 1175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395288" y="1773238"/>
            <a:ext cx="3960812" cy="4679950"/>
          </a:xfrm>
          <a:prstGeom prst="frame">
            <a:avLst>
              <a:gd name="adj1" fmla="val 298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>
              <a:solidFill>
                <a:schemeClr val="tx1"/>
              </a:solidFill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4787900" y="1773238"/>
            <a:ext cx="3960813" cy="46799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7" name="Rectangle à coins arrondis 6"/>
          <p:cNvSpPr/>
          <p:nvPr/>
        </p:nvSpPr>
        <p:spPr>
          <a:xfrm>
            <a:off x="4932363" y="1916113"/>
            <a:ext cx="3671887" cy="43926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11560" y="692696"/>
            <a:ext cx="77768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Quel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coktail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est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fait de whisky et de vermouth </a:t>
            </a:r>
            <a:r>
              <a:rPr lang="en-CA" sz="3600" kern="10" dirty="0" err="1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doux</a:t>
            </a:r>
            <a:r>
              <a:rPr lang="en-CA" sz="3600" b="1" i="1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 </a:t>
            </a: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Baby Kruffy"/>
                <a:cs typeface="+mn-cs"/>
              </a:rPr>
              <a:t>?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92D050"/>
              </a:solidFill>
              <a:latin typeface="Baby Kruffy"/>
              <a:cs typeface="+mn-cs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5724128" y="4581128"/>
            <a:ext cx="122413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Bronx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31752" name="Image 15" descr="boutons-05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34290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Image 16" descr="boutons-05.gif">
            <a:hlinkClick r:id="" action="ppaction://noaction">
              <a:snd r:embed="rId5" name="fogblast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4508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Image 17" descr="boutons-05.gif">
            <a:hlinkClick r:id="" action="ppaction://noaction">
              <a:snd r:embed="rId6" name="267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51656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Image 18" descr="boutons-05.gif">
            <a:hlinkClick r:id="" action="ppaction://noaction">
              <a:snd r:embed="rId7" name="sirene-bateau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34950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5724128" y="5517232"/>
            <a:ext cx="1512168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Subway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5724128" y="3501008"/>
            <a:ext cx="1800200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Manhattan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5724128" y="2420888"/>
            <a:ext cx="1296144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p3d extrusionH="887400" prstMaterial="legacyMatte">
              <a:extrusionClr>
                <a:srgbClr val="66FFFF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kern="10" dirty="0">
                <a:ln w="9525">
                  <a:round/>
                  <a:headEnd/>
                  <a:tailEnd/>
                </a:ln>
                <a:solidFill>
                  <a:srgbClr val="00FF00"/>
                </a:solidFill>
                <a:latin typeface="Baby Kruffy"/>
                <a:cs typeface="+mn-cs"/>
              </a:rPr>
              <a:t>Le Harlem</a:t>
            </a:r>
            <a:endParaRPr lang="fr-CA" sz="3600" kern="10" dirty="0">
              <a:ln w="9525">
                <a:round/>
                <a:headEnd/>
                <a:tailEnd/>
              </a:ln>
              <a:solidFill>
                <a:srgbClr val="00FF00"/>
              </a:solidFill>
              <a:latin typeface="Baby Kruffy"/>
              <a:cs typeface="+mn-cs"/>
            </a:endParaRPr>
          </a:p>
        </p:txBody>
      </p:sp>
      <p:pic>
        <p:nvPicPr>
          <p:cNvPr id="31759" name="Image 17" descr="oirhqsnc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1916113"/>
            <a:ext cx="360362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fade/>
    <p:sndAc>
      <p:stSnd>
        <p:snd r:embed="rId2" name="Présentation3_001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3" descr="applaudissemen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7416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2" y="1484784"/>
            <a:ext cx="792088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err="1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Hola</a:t>
            </a:r>
            <a:r>
              <a:rPr lang="fr-FR" sz="5400" b="1" cap="all" dirty="0">
                <a:ln/>
                <a:solidFill>
                  <a:srgbClr val="00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 bien joué</a:t>
            </a:r>
          </a:p>
        </p:txBody>
      </p:sp>
    </p:spTree>
  </p:cSld>
  <p:clrMapOvr>
    <a:masterClrMapping/>
  </p:clrMapOvr>
  <p:transition advTm="4000">
    <p:sndAc>
      <p:stSnd>
        <p:snd r:embed="rId2" name="363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sutwiun2.png"/>
          <p:cNvPicPr>
            <a:picLocks noChangeAspect="1"/>
          </p:cNvPicPr>
          <p:nvPr/>
        </p:nvPicPr>
        <p:blipFill>
          <a:blip r:embed="rId3" cstate="email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8264" y="3789040"/>
            <a:ext cx="853442" cy="1152128"/>
          </a:xfrm>
          <a:prstGeom prst="rect">
            <a:avLst/>
          </a:prstGeom>
        </p:spPr>
      </p:pic>
      <p:pic>
        <p:nvPicPr>
          <p:cNvPr id="6" name="Image 5" descr="un3864xw.png"/>
          <p:cNvPicPr>
            <a:picLocks noChangeAspect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160" y="3789040"/>
            <a:ext cx="1143002" cy="1143002"/>
          </a:xfrm>
          <a:prstGeom prst="rect">
            <a:avLst/>
          </a:prstGeom>
        </p:spPr>
      </p:pic>
      <p:pic>
        <p:nvPicPr>
          <p:cNvPr id="9" name="Image 8" descr="m201qjfn.png"/>
          <p:cNvPicPr>
            <a:picLocks noChangeAspect="1"/>
          </p:cNvPicPr>
          <p:nvPr/>
        </p:nvPicPr>
        <p:blipFill>
          <a:blip r:embed="rId5" cstate="email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3861048"/>
            <a:ext cx="1143002" cy="1143002"/>
          </a:xfrm>
          <a:prstGeom prst="rect">
            <a:avLst/>
          </a:prstGeom>
        </p:spPr>
      </p:pic>
      <p:pic>
        <p:nvPicPr>
          <p:cNvPr id="10" name="Image 9" descr="o9cx6tra.png"/>
          <p:cNvPicPr>
            <a:picLocks noChangeAspect="1"/>
          </p:cNvPicPr>
          <p:nvPr/>
        </p:nvPicPr>
        <p:blipFill>
          <a:blip r:embed="rId6" cstate="email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5364088" y="3789040"/>
            <a:ext cx="914402" cy="1143002"/>
          </a:xfrm>
          <a:prstGeom prst="rect">
            <a:avLst/>
          </a:prstGeom>
        </p:spPr>
      </p:pic>
      <p:pic>
        <p:nvPicPr>
          <p:cNvPr id="14" name="Image 13" descr="jjp424e9.png"/>
          <p:cNvPicPr>
            <a:picLocks noChangeAspect="1"/>
          </p:cNvPicPr>
          <p:nvPr/>
        </p:nvPicPr>
        <p:blipFill>
          <a:blip r:embed="rId7" cstate="email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7944" y="3789040"/>
            <a:ext cx="1143002" cy="1143002"/>
          </a:xfrm>
          <a:prstGeom prst="rect">
            <a:avLst/>
          </a:prstGeom>
        </p:spPr>
      </p:pic>
      <p:pic>
        <p:nvPicPr>
          <p:cNvPr id="15" name="Image 14" descr="o9cx6tra.png"/>
          <p:cNvPicPr>
            <a:picLocks noChangeAspect="1"/>
          </p:cNvPicPr>
          <p:nvPr/>
        </p:nvPicPr>
        <p:blipFill>
          <a:blip r:embed="rId8" cstate="email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362673">
            <a:off x="4855812" y="4115691"/>
            <a:ext cx="914402" cy="575322"/>
          </a:xfrm>
          <a:prstGeom prst="rect">
            <a:avLst/>
          </a:prstGeom>
        </p:spPr>
      </p:pic>
      <p:pic>
        <p:nvPicPr>
          <p:cNvPr id="33800" name="Picture 4" descr="ratatouille.gi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775" y="260350"/>
            <a:ext cx="3024188" cy="36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1" name="Picture 8" descr="RATATOUILLE">
            <a:hlinkClick r:id="rId10" tooltip="Agrandir l'image de jp59.centerblog.net"/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168275"/>
            <a:ext cx="2582862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2" name="Picture 10" descr="RATATOUILLE">
            <a:hlinkClick r:id="rId10" tooltip="Agrandir l'image de jp59.centerblog.net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1863" y="908050"/>
            <a:ext cx="2490787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3" name="Picture 12" descr="RATATOUILLE">
            <a:hlinkClick r:id="rId10" tooltip="Agrandir l'image de jp59.centerblog.net"/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275" y="4941888"/>
            <a:ext cx="165735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à coins arrondis 21"/>
          <p:cNvSpPr/>
          <p:nvPr/>
        </p:nvSpPr>
        <p:spPr>
          <a:xfrm>
            <a:off x="4427538" y="2060575"/>
            <a:ext cx="1081087" cy="7921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 dirty="0">
              <a:solidFill>
                <a:srgbClr val="92D05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923928" y="2564904"/>
            <a:ext cx="2160240" cy="576064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9923878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00" b="1" cap="all" dirty="0">
              <a:ln/>
              <a:solidFill>
                <a:srgbClr val="6BFE2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Ravie" pitchFamily="82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00" b="1" cap="all" dirty="0">
                <a:ln/>
                <a:solidFill>
                  <a:srgbClr val="6BFE2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00" b="1" cap="all" dirty="0">
                <a:ln/>
                <a:solidFill>
                  <a:srgbClr val="6BFE2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Ravie" pitchFamily="82" charset="0"/>
                <a:cs typeface="+mn-cs"/>
              </a:rPr>
              <a:t>Bientôt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pic>
        <p:nvPicPr>
          <p:cNvPr id="18" name="Image 17" descr="jjp424e9.png"/>
          <p:cNvPicPr>
            <a:picLocks noChangeAspect="1"/>
          </p:cNvPicPr>
          <p:nvPr/>
        </p:nvPicPr>
        <p:blipFill>
          <a:blip r:embed="rId7" cstate="email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5856" y="3789040"/>
            <a:ext cx="1143002" cy="1143002"/>
          </a:xfrm>
          <a:prstGeom prst="rect">
            <a:avLst/>
          </a:prstGeom>
        </p:spPr>
      </p:pic>
      <p:pic>
        <p:nvPicPr>
          <p:cNvPr id="19" name="Image 18" descr="sutwiun2.png"/>
          <p:cNvPicPr>
            <a:picLocks noChangeAspect="1"/>
          </p:cNvPicPr>
          <p:nvPr/>
        </p:nvPicPr>
        <p:blipFill>
          <a:blip r:embed="rId3" cstate="email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5776" y="3789040"/>
            <a:ext cx="853442" cy="1152128"/>
          </a:xfrm>
          <a:prstGeom prst="rect">
            <a:avLst/>
          </a:prstGeom>
        </p:spPr>
      </p:pic>
      <p:pic>
        <p:nvPicPr>
          <p:cNvPr id="20" name="Image 19" descr="o9cx6tra.png"/>
          <p:cNvPicPr>
            <a:picLocks noChangeAspect="1"/>
          </p:cNvPicPr>
          <p:nvPr/>
        </p:nvPicPr>
        <p:blipFill>
          <a:blip r:embed="rId6" cstate="email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04" y="3861048"/>
            <a:ext cx="914402" cy="1143002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21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99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998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498"/>
                            </p:stCondLst>
                            <p:childTnLst>
                              <p:par>
                                <p:cTn id="4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997"/>
                            </p:stCondLst>
                            <p:childTnLst>
                              <p:par>
                                <p:cTn id="6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2496"/>
                            </p:stCondLst>
                            <p:childTnLst>
                              <p:par>
                                <p:cTn id="8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2995"/>
                            </p:stCondLst>
                            <p:childTnLst>
                              <p:par>
                                <p:cTn id="9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2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3494"/>
                            </p:stCondLst>
                            <p:childTnLst>
                              <p:par>
                                <p:cTn id="11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3993"/>
                            </p:stCondLst>
                            <p:childTnLst>
                              <p:par>
                                <p:cTn id="13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729</TotalTime>
  <Words>339</Words>
  <Application>Microsoft Office PowerPoint</Application>
  <PresentationFormat>Affichage à l'écran (4:3)</PresentationFormat>
  <Paragraphs>98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Arial</vt:lpstr>
      <vt:lpstr>Baby Kruffy</vt:lpstr>
      <vt:lpstr>Calibri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PX.</dc:creator>
  <cp:lastModifiedBy>Pier Ixe</cp:lastModifiedBy>
  <cp:revision>7</cp:revision>
  <dcterms:created xsi:type="dcterms:W3CDTF">2012-06-30T00:55:06Z</dcterms:created>
  <dcterms:modified xsi:type="dcterms:W3CDTF">2018-08-25T23:10:02Z</dcterms:modified>
</cp:coreProperties>
</file>