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57" r:id="rId4"/>
    <p:sldId id="287" r:id="rId5"/>
    <p:sldId id="259" r:id="rId6"/>
    <p:sldId id="260" r:id="rId7"/>
    <p:sldId id="270" r:id="rId8"/>
    <p:sldId id="261" r:id="rId9"/>
    <p:sldId id="300" r:id="rId10"/>
    <p:sldId id="265" r:id="rId11"/>
    <p:sldId id="266" r:id="rId12"/>
    <p:sldId id="256" r:id="rId13"/>
    <p:sldId id="304" r:id="rId14"/>
    <p:sldId id="286" r:id="rId15"/>
    <p:sldId id="271" r:id="rId16"/>
    <p:sldId id="268" r:id="rId17"/>
    <p:sldId id="276" r:id="rId18"/>
    <p:sldId id="298" r:id="rId19"/>
    <p:sldId id="278" r:id="rId20"/>
    <p:sldId id="289" r:id="rId21"/>
    <p:sldId id="279" r:id="rId22"/>
    <p:sldId id="280" r:id="rId23"/>
    <p:sldId id="284" r:id="rId24"/>
    <p:sldId id="281" r:id="rId25"/>
    <p:sldId id="314" r:id="rId26"/>
    <p:sldId id="288" r:id="rId27"/>
    <p:sldId id="290" r:id="rId28"/>
    <p:sldId id="295" r:id="rId29"/>
    <p:sldId id="291" r:id="rId30"/>
    <p:sldId id="302" r:id="rId31"/>
    <p:sldId id="277" r:id="rId32"/>
    <p:sldId id="293" r:id="rId33"/>
    <p:sldId id="263" r:id="rId34"/>
    <p:sldId id="292" r:id="rId35"/>
    <p:sldId id="301" r:id="rId36"/>
    <p:sldId id="296" r:id="rId37"/>
    <p:sldId id="294" r:id="rId38"/>
    <p:sldId id="297" r:id="rId39"/>
    <p:sldId id="299" r:id="rId40"/>
    <p:sldId id="303" r:id="rId41"/>
    <p:sldId id="262" r:id="rId42"/>
    <p:sldId id="274" r:id="rId43"/>
    <p:sldId id="305" r:id="rId44"/>
    <p:sldId id="306" r:id="rId45"/>
    <p:sldId id="285" r:id="rId46"/>
    <p:sldId id="307" r:id="rId47"/>
    <p:sldId id="273" r:id="rId48"/>
    <p:sldId id="308" r:id="rId49"/>
    <p:sldId id="309" r:id="rId50"/>
    <p:sldId id="311" r:id="rId51"/>
    <p:sldId id="312" r:id="rId52"/>
    <p:sldId id="264" r:id="rId5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4gERX/YKREFM9pJP4FCiw==" hashData="lQHoUP+LYpt/AZwRuXRW0EueJ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2165B-B022-4B31-837A-5DF4774EC7A2}" type="datetimeFigureOut">
              <a:rPr lang="hu-HU" smtClean="0"/>
              <a:pPr/>
              <a:t>2018.10.23.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66A09-8510-45BA-8B72-EDF1053469F5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4987-svetik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3111"/>
          <a:stretch>
            <a:fillRect/>
          </a:stretch>
        </p:blipFill>
        <p:spPr>
          <a:xfrm>
            <a:off x="1115616" y="1223804"/>
            <a:ext cx="6696744" cy="4491196"/>
          </a:xfrm>
          <a:prstGeom prst="rect">
            <a:avLst/>
          </a:prstGeom>
        </p:spPr>
      </p:pic>
      <p:pic>
        <p:nvPicPr>
          <p:cNvPr id="3" name="Kép 2" descr="11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37435" y="363116"/>
            <a:ext cx="398145" cy="838200"/>
          </a:xfrm>
          <a:prstGeom prst="rect">
            <a:avLst/>
          </a:prstGeom>
        </p:spPr>
      </p:pic>
      <p:pic>
        <p:nvPicPr>
          <p:cNvPr id="4" name="Kép 3" descr="11r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3499" y="363116"/>
            <a:ext cx="523875" cy="838200"/>
          </a:xfrm>
          <a:prstGeom prst="rect">
            <a:avLst/>
          </a:prstGeom>
        </p:spPr>
      </p:pic>
      <p:pic>
        <p:nvPicPr>
          <p:cNvPr id="5" name="Kép 4" descr="11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33576" y="363116"/>
            <a:ext cx="429578" cy="838200"/>
          </a:xfrm>
          <a:prstGeom prst="rect">
            <a:avLst/>
          </a:prstGeom>
        </p:spPr>
      </p:pic>
      <p:pic>
        <p:nvPicPr>
          <p:cNvPr id="6" name="Kép 5" descr="11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081648" y="363116"/>
            <a:ext cx="429578" cy="838200"/>
          </a:xfrm>
          <a:prstGeom prst="rect">
            <a:avLst/>
          </a:prstGeom>
        </p:spPr>
      </p:pic>
      <p:pic>
        <p:nvPicPr>
          <p:cNvPr id="7" name="Kép 6" descr="11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657714" y="363116"/>
            <a:ext cx="455771" cy="838200"/>
          </a:xfrm>
          <a:prstGeom prst="rect">
            <a:avLst/>
          </a:prstGeom>
        </p:spPr>
      </p:pic>
      <p:pic>
        <p:nvPicPr>
          <p:cNvPr id="8" name="Kép 7" descr="11i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305787" y="363116"/>
            <a:ext cx="188595" cy="838200"/>
          </a:xfrm>
          <a:prstGeom prst="rect">
            <a:avLst/>
          </a:prstGeom>
        </p:spPr>
      </p:pic>
      <p:pic>
        <p:nvPicPr>
          <p:cNvPr id="9" name="Kép 8" descr="11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665822" y="351284"/>
            <a:ext cx="670560" cy="838200"/>
          </a:xfrm>
          <a:prstGeom prst="rect">
            <a:avLst/>
          </a:prstGeom>
        </p:spPr>
      </p:pic>
      <p:pic>
        <p:nvPicPr>
          <p:cNvPr id="10" name="Kép 9" descr="11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92493" y="363116"/>
            <a:ext cx="455771" cy="8382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Carlos Santana - Bel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6824-svetik.jpg"/>
          <p:cNvPicPr>
            <a:picLocks noChangeAspect="1"/>
          </p:cNvPicPr>
          <p:nvPr/>
        </p:nvPicPr>
        <p:blipFill>
          <a:blip r:embed="rId2" cstate="print"/>
          <a:srcRect t="12457" b="415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Nature___Flowers_Beautiful_bouquet_of_freesias_on_a_gray_background_119817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9314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7Nature___Flowers_Yellow_and_purple_freesia_flowers_120628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60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3358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68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.jpg"/>
          <p:cNvPicPr>
            <a:picLocks noChangeAspect="1"/>
          </p:cNvPicPr>
          <p:nvPr/>
        </p:nvPicPr>
        <p:blipFill>
          <a:blip r:embed="rId2" cstate="print"/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7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2032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03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uquets_Freesia_Vase_5106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677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217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819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2488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s_yellow_flowers_freesia_yellow_freesia_tiresome_schnittblume_floristry_close-787541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9482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364" b="5323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9806-svetik_1280x80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uquet_freesia_nature_flowers_romantic_colorful_decoration-729216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53614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21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rag-kompozicio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lower_bouquet_red_freesia_cut_flower-1040348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780" b="13018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Closeup_464661.jpg"/>
          <p:cNvPicPr>
            <a:picLocks noChangeAspect="1"/>
          </p:cNvPicPr>
          <p:nvPr/>
        </p:nvPicPr>
        <p:blipFill>
          <a:blip r:embed="rId2" cstate="print"/>
          <a:srcRect t="1157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flower_blossom_bloom_spring_close_colorful_schnittblume-1274170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Closeup_538385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291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6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flower_blossom_bloom_spring_close_colorful_schnittblume-1181521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814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Closeup_Many_537433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83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flowers_colorful_different_sky_flowerbed_42982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flower_blossom_bloom_spring_close_colorful_schnittblume-1274167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esia_Many_Yellow_496348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86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6444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5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6.jpg"/>
          <p:cNvPicPr>
            <a:picLocks noChangeAspect="1"/>
          </p:cNvPicPr>
          <p:nvPr/>
        </p:nvPicPr>
        <p:blipFill>
          <a:blip r:embed="rId2" cstate="print">
            <a:lum bright="10000" contrast="3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uquets_Freesia_516731_1365x10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536" b="11073"/>
          <a:stretch>
            <a:fillRect/>
          </a:stretch>
        </p:blipFill>
        <p:spPr>
          <a:xfrm>
            <a:off x="-1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6443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foto-csonki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zia-hoba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.jpg"/>
          <p:cNvPicPr>
            <a:picLocks noChangeAspect="1"/>
          </p:cNvPicPr>
          <p:nvPr/>
        </p:nvPicPr>
        <p:blipFill>
          <a:blip r:embed="rId2" cstate="print"/>
          <a:srcRect l="886" t="1417" r="88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.jpg"/>
          <p:cNvPicPr>
            <a:picLocks noChangeAspect="1"/>
          </p:cNvPicPr>
          <p:nvPr/>
        </p:nvPicPr>
        <p:blipFill>
          <a:blip r:embed="rId2" cstate="print"/>
          <a:srcRect b="26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1415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5" y="2353444"/>
            <a:ext cx="1222534" cy="534353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68779"/>
            <a:ext cx="1947970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http://judy-faunaflora.blogspot.com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434878" y="5468779"/>
            <a:ext cx="1709122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000" b="1" cap="none" spc="0" dirty="0" smtClean="0">
                <a:ln w="10160">
                  <a:noFill/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Narrow" pitchFamily="34" charset="0"/>
              </a:rPr>
              <a:t>http://www.ppsparadicsom.net</a:t>
            </a:r>
            <a:endParaRPr lang="hu-HU" sz="1000" b="1" cap="none" spc="0" dirty="0">
              <a:ln w="10160">
                <a:noFill/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6</Words>
  <Application>Microsoft Office PowerPoint</Application>
  <PresentationFormat>Diavetítés a képernyőre (16:10 oldalarány)</PresentationFormat>
  <Paragraphs>2</Paragraphs>
  <Slides>52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52</vt:i4>
      </vt:variant>
    </vt:vector>
  </HeadingPairs>
  <TitlesOfParts>
    <vt:vector size="5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22</cp:revision>
  <dcterms:created xsi:type="dcterms:W3CDTF">2018-10-19T05:34:26Z</dcterms:created>
  <dcterms:modified xsi:type="dcterms:W3CDTF">2018-10-23T06:21:37Z</dcterms:modified>
</cp:coreProperties>
</file>