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4" r:id="rId7"/>
    <p:sldId id="267" r:id="rId8"/>
    <p:sldId id="265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6" r:id="rId21"/>
    <p:sldId id="289" r:id="rId22"/>
    <p:sldId id="301" r:id="rId23"/>
    <p:sldId id="279" r:id="rId24"/>
    <p:sldId id="280" r:id="rId25"/>
    <p:sldId id="281" r:id="rId26"/>
    <p:sldId id="282" r:id="rId27"/>
    <p:sldId id="287" r:id="rId28"/>
    <p:sldId id="284" r:id="rId29"/>
    <p:sldId id="305" r:id="rId30"/>
    <p:sldId id="309" r:id="rId31"/>
    <p:sldId id="283" r:id="rId32"/>
    <p:sldId id="285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2" r:id="rId46"/>
    <p:sldId id="303" r:id="rId47"/>
    <p:sldId id="306" r:id="rId48"/>
    <p:sldId id="307" r:id="rId49"/>
    <p:sldId id="308" r:id="rId50"/>
    <p:sldId id="310" r:id="rId51"/>
    <p:sldId id="311" r:id="rId52"/>
    <p:sldId id="312" r:id="rId53"/>
    <p:sldId id="313" r:id="rId54"/>
    <p:sldId id="314" r:id="rId55"/>
    <p:sldId id="315" r:id="rId56"/>
  </p:sldIdLst>
  <p:sldSz cx="9144000" cy="6858000" type="screen4x3"/>
  <p:notesSz cx="6858000" cy="9144000"/>
  <p:embeddedFontLst>
    <p:embeddedFont>
      <p:font typeface="Algerian" pitchFamily="82" charset="0"/>
      <p:regular r:id="rId57"/>
    </p:embeddedFont>
    <p:embeddedFont>
      <p:font typeface="Edwardian Script ITC" pitchFamily="66" charset="0"/>
      <p:regular r:id="rId58"/>
    </p:embeddedFont>
    <p:embeddedFont>
      <p:font typeface="Calibri" pitchFamily="34" charset="0"/>
      <p:regular r:id="rId59"/>
      <p:bold r:id="rId60"/>
      <p:italic r:id="rId61"/>
      <p:boldItalic r:id="rId62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6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2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1.fntdata"/><Relationship Id="rId61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4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01A7B-7D7F-4359-9FE9-5B3AD9FB0EBC}" type="datetimeFigureOut">
              <a:rPr lang="fr-BE" smtClean="0"/>
              <a:pPr/>
              <a:t>22/08/2017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35096-B507-42C7-A4DD-BD26590C4755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6092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846929" y="404580"/>
            <a:ext cx="56348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9600" dirty="0" smtClean="0">
                <a:solidFill>
                  <a:srgbClr val="FF0000"/>
                </a:solidFill>
                <a:latin typeface="Algerian" pitchFamily="82" charset="0"/>
              </a:rPr>
              <a:t>E</a:t>
            </a:r>
            <a:r>
              <a:rPr lang="fr-BE" sz="9600" dirty="0" smtClean="0">
                <a:solidFill>
                  <a:srgbClr val="FFFF00"/>
                </a:solidFill>
                <a:latin typeface="Algerian" pitchFamily="82" charset="0"/>
              </a:rPr>
              <a:t>S</a:t>
            </a:r>
            <a:r>
              <a:rPr lang="fr-BE" sz="9600" dirty="0" smtClean="0">
                <a:solidFill>
                  <a:srgbClr val="FF0000"/>
                </a:solidFill>
                <a:latin typeface="Algerian" pitchFamily="82" charset="0"/>
              </a:rPr>
              <a:t>P</a:t>
            </a:r>
            <a:r>
              <a:rPr lang="fr-BE" sz="9600" dirty="0" smtClean="0">
                <a:solidFill>
                  <a:srgbClr val="FFFF00"/>
                </a:solidFill>
                <a:latin typeface="Algerian" pitchFamily="82" charset="0"/>
              </a:rPr>
              <a:t>A</a:t>
            </a:r>
            <a:r>
              <a:rPr lang="fr-BE" sz="9600" dirty="0" smtClean="0">
                <a:solidFill>
                  <a:srgbClr val="FF0000"/>
                </a:solidFill>
                <a:latin typeface="Algerian" pitchFamily="82" charset="0"/>
              </a:rPr>
              <a:t>G</a:t>
            </a:r>
            <a:r>
              <a:rPr lang="fr-BE" sz="9600" dirty="0" smtClean="0">
                <a:solidFill>
                  <a:srgbClr val="FFFF00"/>
                </a:solidFill>
                <a:latin typeface="Algerian" pitchFamily="82" charset="0"/>
              </a:rPr>
              <a:t>N</a:t>
            </a:r>
            <a:r>
              <a:rPr lang="fr-BE" sz="9600" dirty="0" smtClean="0">
                <a:solidFill>
                  <a:srgbClr val="FF0000"/>
                </a:solidFill>
                <a:latin typeface="Algerian" pitchFamily="82" charset="0"/>
              </a:rPr>
              <a:t>E</a:t>
            </a:r>
            <a:endParaRPr lang="fr-BE" sz="9600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6" name="Image 5" descr="8eR0wYvGWFOMmHo6-IbIm0Jwhq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420" y="4509150"/>
            <a:ext cx="2571750" cy="18859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771750" y="4869200"/>
            <a:ext cx="413286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6600" dirty="0" smtClean="0">
                <a:solidFill>
                  <a:srgbClr val="FF0000"/>
                </a:solidFill>
                <a:latin typeface="Edwardian Script ITC" pitchFamily="66" charset="0"/>
              </a:rPr>
              <a:t>Carlos Santero</a:t>
            </a:r>
            <a:endParaRPr lang="fr-BE" sz="6600" dirty="0">
              <a:solidFill>
                <a:srgbClr val="FF0000"/>
              </a:solidFill>
              <a:latin typeface="Edwardian Script ITC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308380" y="6237390"/>
            <a:ext cx="881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>
                <a:solidFill>
                  <a:srgbClr val="FFFF00"/>
                </a:solidFill>
              </a:rPr>
              <a:t>JMIBAE</a:t>
            </a:r>
            <a:endParaRPr lang="fr-B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7000">
    <p:fade/>
    <p:sndAc>
      <p:stSnd>
        <p:snd r:embed="rId2" name="Concerto De Aranjuez Adagio - Joaquin Rodr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851900" y="404580"/>
            <a:ext cx="52245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000" dirty="0" smtClean="0">
                <a:solidFill>
                  <a:srgbClr val="FFFF00"/>
                </a:solidFill>
                <a:latin typeface="Edwardian Script ITC" pitchFamily="66" charset="0"/>
              </a:rPr>
              <a:t>Concerto de Aranjuez</a:t>
            </a:r>
            <a:endParaRPr lang="fr-BE" sz="6000" dirty="0">
              <a:solidFill>
                <a:srgbClr val="FFFF00"/>
              </a:solidFill>
              <a:latin typeface="Edwardian Script ITC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273652" y="5589300"/>
            <a:ext cx="483497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600" dirty="0" smtClean="0">
                <a:solidFill>
                  <a:srgbClr val="FFFF00"/>
                </a:solidFill>
                <a:latin typeface="Edwardian Script ITC" pitchFamily="66" charset="0"/>
              </a:rPr>
              <a:t>Joaquim Rodrigo </a:t>
            </a:r>
            <a:endParaRPr lang="fr-BE" sz="6600" dirty="0">
              <a:solidFill>
                <a:srgbClr val="FFFF00"/>
              </a:solidFill>
              <a:latin typeface="Edwardian Script ITC" pitchFamily="66" charset="0"/>
            </a:endParaRPr>
          </a:p>
        </p:txBody>
      </p:sp>
      <p:pic>
        <p:nvPicPr>
          <p:cNvPr id="7" name="Image 6" descr="20883093_1653477988027281_465620044473259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9592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23410" y="5661310"/>
            <a:ext cx="4434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Refuge Pla de l’ Estany – Andorre 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 3" descr="andorre refuge estan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39440" y="5877340"/>
            <a:ext cx="32944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Andorre – refuge Estany 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827480" y="332570"/>
            <a:ext cx="3600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Bardenas Reales – Navarre 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 3" descr="andorre refuge estany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agon cascades monastère pied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430" y="404580"/>
            <a:ext cx="52245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Aragon – Cascades du monastère Piedra </a:t>
            </a:r>
            <a:b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450" y="332570"/>
            <a:ext cx="3472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Bardenas Reales - Navarre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as 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a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as 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as 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as 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as navar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rden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cette arag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1650" y="476590"/>
            <a:ext cx="2267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Beceite - Aragon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a banyls costa bra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420" y="404580"/>
            <a:ext cx="4522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Cala Banys – Costa Brava - LLoret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a d'hort ibiz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420" y="404580"/>
            <a:ext cx="2515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Cala d’Hort - Ibiza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a frar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440" y="404580"/>
            <a:ext cx="39853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Cala dels Frares – Costa Brava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a frares catalo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a frares costa blanc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 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 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loret de mar costa bra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yet tossa de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420" y="476590"/>
            <a:ext cx="2959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Canyet - Tossa de Mar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y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alo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9540" y="260560"/>
            <a:ext cx="1696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Costa Brava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qta brava 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 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 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ya de aro costa bra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-of-the-sea-Platja-D-Aro-carlos-santero-S1-9205-als-Smartobjekt-1,xlarge_14730274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 a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 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 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 brava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s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erdagne catalo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3460" y="404580"/>
            <a:ext cx="28648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Cerdagne - Catalogne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erdagne pyrénée catalo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tiel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430" y="404580"/>
            <a:ext cx="2523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Cotiella - Pyrénées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lta d'e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430" y="404580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Delta de l’Ebre 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n quichot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430" y="404580"/>
            <a:ext cx="3995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Moulins de Don Quichotte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n-Quixotes-Windmills-by-Carlos-Santero-MG-4987-als-Smartobjekt-1,xlarge_14730274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mbalse-de-Oliana-by-Carlos-Santero-E0A2451,xlarge_14730274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420" y="476590"/>
            <a:ext cx="5144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Réservoir d’Oliana – Catalogne - Lérida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arraf-E0A0398-als-Smartobjekt-8,xlarge_14730274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420" y="332570"/>
            <a:ext cx="4094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Garraf – Barcelone –Catalogne 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draforca - catalo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440" y="476590"/>
            <a:ext cx="41376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Pedraforca – Pyrénées catalanes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draforca - catalogne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omenade posseid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440" y="404580"/>
            <a:ext cx="2773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Promenade Poséidon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yrénées espagno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31550" y="332570"/>
            <a:ext cx="13724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Pyrénées 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yrené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avert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420" y="332570"/>
            <a:ext cx="4138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Tavertet – Barcelone, Catalogne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ll de nuria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400" y="1628750"/>
            <a:ext cx="4444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Vall de Nuria – Pyrénées catalanes</a:t>
            </a:r>
            <a:endParaRPr lang="fr-BE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ll de nuria 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ll de nuria 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ll de nuria 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all de nu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105</Words>
  <Application>Microsoft Office PowerPoint</Application>
  <PresentationFormat>Affichage à l'écran (4:3)</PresentationFormat>
  <Paragraphs>27</Paragraphs>
  <Slides>55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55</vt:i4>
      </vt:variant>
    </vt:vector>
  </HeadingPairs>
  <TitlesOfParts>
    <vt:vector size="61" baseType="lpstr">
      <vt:lpstr>Arial</vt:lpstr>
      <vt:lpstr>Algerian</vt:lpstr>
      <vt:lpstr>Edwardian Script ITC</vt:lpstr>
      <vt:lpstr>Calibri</vt:lpstr>
      <vt:lpstr>Times New Roman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</dc:creator>
  <cp:lastModifiedBy>jean</cp:lastModifiedBy>
  <cp:revision>20</cp:revision>
  <dcterms:created xsi:type="dcterms:W3CDTF">2017-08-18T11:29:15Z</dcterms:created>
  <dcterms:modified xsi:type="dcterms:W3CDTF">2017-08-22T20:24:39Z</dcterms:modified>
</cp:coreProperties>
</file>