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p8OMpLN523JJnbpl971Eg==" hashData="+P4renkHm4RwXRN3n9kRDJDP8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3329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15957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61002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055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2499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917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4259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9608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9909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4800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053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AC3FC-A979-487A-9A20-B86CFB6EC42D}" type="datetimeFigureOut">
              <a:rPr lang="fr-FR" smtClean="0"/>
              <a:t>03/04/2016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57925-113C-4911-88C5-BEEDF768CFF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08257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f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f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f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f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f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f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f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f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80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835696" y="453088"/>
            <a:ext cx="493917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Dubaï </a:t>
            </a:r>
            <a:r>
              <a:rPr lang="fr-F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vu du ciel</a:t>
            </a:r>
            <a:endParaRPr lang="fr-FR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Dubai dream  oriental chillout music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76656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09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1772816"/>
            <a:ext cx="9144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Dubaï ne recule devant aucune dépense pour rendre son paysage urbain toujours plus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époustouflant</a:t>
            </a:r>
            <a:r>
              <a:rPr lang="fr-FR" dirty="0"/>
              <a:t>. </a:t>
            </a:r>
            <a:endParaRPr lang="fr-FR" dirty="0" smtClean="0"/>
          </a:p>
          <a:p>
            <a:endParaRPr lang="fr-FR" dirty="0"/>
          </a:p>
          <a:p>
            <a:r>
              <a:rPr lang="fr-FR" dirty="0"/>
              <a:t>Dans les années 2000, l’émirat a dépensé près de 600 milliards $US pour construire la plus </a:t>
            </a:r>
            <a:r>
              <a:rPr lang="fr-FR" dirty="0" smtClean="0"/>
              <a:t>haute</a:t>
            </a:r>
          </a:p>
          <a:p>
            <a:r>
              <a:rPr lang="fr-FR" dirty="0" smtClean="0"/>
              <a:t> </a:t>
            </a:r>
          </a:p>
          <a:p>
            <a:r>
              <a:rPr lang="fr-FR" dirty="0" smtClean="0"/>
              <a:t>tour </a:t>
            </a:r>
            <a:r>
              <a:rPr lang="fr-FR" dirty="0"/>
              <a:t>du monde, la plus grande île construite par l’homme et l’hôtel le plus luxueux, pour ne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nommer </a:t>
            </a:r>
            <a:r>
              <a:rPr lang="fr-FR" dirty="0"/>
              <a:t>que quelques-unes des perles architecturales de l’endroit. </a:t>
            </a:r>
            <a:endParaRPr lang="fr-FR" dirty="0" smtClean="0"/>
          </a:p>
          <a:p>
            <a:endParaRPr lang="fr-FR" dirty="0"/>
          </a:p>
          <a:p>
            <a:r>
              <a:rPr lang="fr-FR" dirty="0"/>
              <a:t>Ces photos aériennes de Dubaï témoignent de l’élégance et de l’ambition de la ville. </a:t>
            </a:r>
          </a:p>
        </p:txBody>
      </p:sp>
    </p:spTree>
    <p:extLst>
      <p:ext uri="{BB962C8B-B14F-4D97-AF65-F5344CB8AC3E}">
        <p14:creationId xmlns:p14="http://schemas.microsoft.com/office/powerpoint/2010/main" val="1123575514"/>
      </p:ext>
    </p:extLst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9144000" cy="573280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10886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Dubaï est la ville des superlatifs. Certaines des plus hautes, des plus grosses et des plus luxueuses structures de la planète s’élèvent dans la luxueuse métropole des Émirats arabes unis. </a:t>
            </a:r>
          </a:p>
        </p:txBody>
      </p:sp>
    </p:spTree>
    <p:extLst>
      <p:ext uri="{BB962C8B-B14F-4D97-AF65-F5344CB8AC3E}">
        <p14:creationId xmlns:p14="http://schemas.microsoft.com/office/powerpoint/2010/main" val="397652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45289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Ces impressionnantes photos de Dubaï prises du ciel présentent quelques-unes des prouesses architecturales de la ville.</a:t>
            </a:r>
          </a:p>
        </p:txBody>
      </p:sp>
    </p:spTree>
    <p:extLst>
      <p:ext uri="{BB962C8B-B14F-4D97-AF65-F5344CB8AC3E}">
        <p14:creationId xmlns:p14="http://schemas.microsoft.com/office/powerpoint/2010/main" val="37203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612573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502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Le Burj Al Arab, le quatrième édifice le plus haut de la planète, domine le ciel de Dubaï. </a:t>
            </a:r>
          </a:p>
        </p:txBody>
      </p:sp>
    </p:spTree>
    <p:extLst>
      <p:ext uri="{BB962C8B-B14F-4D97-AF65-F5344CB8AC3E}">
        <p14:creationId xmlns:p14="http://schemas.microsoft.com/office/powerpoint/2010/main" val="253250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695"/>
            <a:ext cx="9144000" cy="601860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25344"/>
            <a:ext cx="9036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L’hôtel, qui a été complété en 1999, est situé sur une île artificielle dans le golfe Persique. </a:t>
            </a:r>
          </a:p>
        </p:txBody>
      </p:sp>
    </p:spTree>
    <p:extLst>
      <p:ext uri="{BB962C8B-B14F-4D97-AF65-F5344CB8AC3E}">
        <p14:creationId xmlns:p14="http://schemas.microsoft.com/office/powerpoint/2010/main" val="194626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5479"/>
            <a:ext cx="9144000" cy="58488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L’hôtel, qui s’est autoproclamé « hôtel le plus luxueux du monde », se dresse à 280 mètres de la rive, de manière à ce qu’il ne fasse pas d’ombre aux plages avoisinantes.</a:t>
            </a:r>
          </a:p>
        </p:txBody>
      </p:sp>
    </p:spTree>
    <p:extLst>
      <p:ext uri="{BB962C8B-B14F-4D97-AF65-F5344CB8AC3E}">
        <p14:creationId xmlns:p14="http://schemas.microsoft.com/office/powerpoint/2010/main" val="202397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8840"/>
            <a:ext cx="9144000" cy="542032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L’une de caractéristiques principales de l’hôtel est son héliport. Il peut être converti en terrain de tennis qui, à 198 mètres dans les airs, est le plus haut terrain de tennis suspendu du monde.</a:t>
            </a:r>
          </a:p>
        </p:txBody>
      </p:sp>
    </p:spTree>
    <p:extLst>
      <p:ext uri="{BB962C8B-B14F-4D97-AF65-F5344CB8AC3E}">
        <p14:creationId xmlns:p14="http://schemas.microsoft.com/office/powerpoint/2010/main" val="16401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836"/>
            <a:ext cx="9144000" cy="605432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28681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L’hôtel Burj Al Arab a inspiré l’un des plus ambitieux projets immobiliers jamais réalisés : The Palms.</a:t>
            </a:r>
          </a:p>
        </p:txBody>
      </p:sp>
    </p:spTree>
    <p:extLst>
      <p:ext uri="{BB962C8B-B14F-4D97-AF65-F5344CB8AC3E}">
        <p14:creationId xmlns:p14="http://schemas.microsoft.com/office/powerpoint/2010/main" val="244785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09004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119336"/>
            <a:ext cx="91440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On dit que le cheikh Mohammed ben Rashid al-Maktoum, l’émir de Dubaï, a décidé que la ville avait besoin d’un « plan B » pour quand les réserves de pétrole seront épuisées. Trois îles ont donc été construites non loin des côtes, de manière à créer des terrains où construire de l’immobilier résidentiel et des hôtels de luxe. </a:t>
            </a:r>
          </a:p>
        </p:txBody>
      </p:sp>
    </p:spTree>
    <p:extLst>
      <p:ext uri="{BB962C8B-B14F-4D97-AF65-F5344CB8AC3E}">
        <p14:creationId xmlns:p14="http://schemas.microsoft.com/office/powerpoint/2010/main" val="131421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6000">
        <p14:prism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695"/>
            <a:ext cx="9144000" cy="601860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6525344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Voici le Palm Jumeirah, la plus petite île, au moment d’accueillir ses premiers locataires, en 2007.</a:t>
            </a:r>
          </a:p>
        </p:txBody>
      </p:sp>
    </p:spTree>
    <p:extLst>
      <p:ext uri="{BB962C8B-B14F-4D97-AF65-F5344CB8AC3E}">
        <p14:creationId xmlns:p14="http://schemas.microsoft.com/office/powerpoint/2010/main" val="256908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2592"/>
            <a:ext cx="9144000" cy="60721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La construction de The Palms a été complétée en à peine quatre ans et a nécessité plus de 5,4 millions de kilos de pierres et 24 millions de kilos de sable.</a:t>
            </a:r>
          </a:p>
        </p:txBody>
      </p:sp>
    </p:spTree>
    <p:extLst>
      <p:ext uri="{BB962C8B-B14F-4D97-AF65-F5344CB8AC3E}">
        <p14:creationId xmlns:p14="http://schemas.microsoft.com/office/powerpoint/2010/main" val="49061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125"/>
            <a:ext cx="9144000" cy="48577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10886" y="6545089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Voici l’hôtel Atlantis, vu de la pointe du groupe d’îles. On dit que The Palms est visible de l’espace. </a:t>
            </a:r>
          </a:p>
        </p:txBody>
      </p:sp>
    </p:spTree>
    <p:extLst>
      <p:ext uri="{BB962C8B-B14F-4D97-AF65-F5344CB8AC3E}">
        <p14:creationId xmlns:p14="http://schemas.microsoft.com/office/powerpoint/2010/main" val="155484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9176"/>
            <a:ext cx="9144000" cy="57596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502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Cet archipel artificiel nommé The World a été conçu de manière à ressembler à la carte du monde vu du ciel.</a:t>
            </a:r>
          </a:p>
        </p:txBody>
      </p:sp>
    </p:spTree>
    <p:extLst>
      <p:ext uri="{BB962C8B-B14F-4D97-AF65-F5344CB8AC3E}">
        <p14:creationId xmlns:p14="http://schemas.microsoft.com/office/powerpoint/2010/main" val="31602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716"/>
            <a:ext cx="9144000" cy="61525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32450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La construction a repris en 2014 après que la crise financière eut forcé les développeurs à interrompre les travaux durant quatre ans. Une fois complété, The World accueillera des zones résidentielles, commerciales et récréatives. </a:t>
            </a:r>
          </a:p>
        </p:txBody>
      </p:sp>
    </p:spTree>
    <p:extLst>
      <p:ext uri="{BB962C8B-B14F-4D97-AF65-F5344CB8AC3E}">
        <p14:creationId xmlns:p14="http://schemas.microsoft.com/office/powerpoint/2010/main" val="162347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511"/>
            <a:ext cx="9144000" cy="595606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18246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La marina de Dubaï est quelque chose à voir… Tout comme le panorama de la ville quand on s’y trouve. </a:t>
            </a:r>
          </a:p>
        </p:txBody>
      </p:sp>
    </p:spTree>
    <p:extLst>
      <p:ext uri="{BB962C8B-B14F-4D97-AF65-F5344CB8AC3E}">
        <p14:creationId xmlns:p14="http://schemas.microsoft.com/office/powerpoint/2010/main" val="379783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1133"/>
            <a:ext cx="9144000" cy="587573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86" y="632450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Les développeurs ont creusé une tranchée et l’ont remplie d’eau du golfe Persique. Le canal artificiel s’étend sur 3,2 kilomètres.</a:t>
            </a:r>
          </a:p>
        </p:txBody>
      </p:sp>
    </p:spTree>
    <p:extLst>
      <p:ext uri="{BB962C8B-B14F-4D97-AF65-F5344CB8AC3E}">
        <p14:creationId xmlns:p14="http://schemas.microsoft.com/office/powerpoint/2010/main" val="209510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722"/>
            <a:ext cx="9144000" cy="61525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05277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La marina de Dubaï accueille le port de Jebel Ali, le plus grand port artificiel du monde.</a:t>
            </a:r>
          </a:p>
        </p:txBody>
      </p:sp>
    </p:spTree>
    <p:extLst>
      <p:ext uri="{BB962C8B-B14F-4D97-AF65-F5344CB8AC3E}">
        <p14:creationId xmlns:p14="http://schemas.microsoft.com/office/powerpoint/2010/main" val="196110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" y="243106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34208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La résidence Jumeirah Beach a ouvert ses portes en 2008. Aujourd’hui, la communauté compte 35 tours résidentielles et 5 hôtels.</a:t>
            </a:r>
          </a:p>
        </p:txBody>
      </p:sp>
    </p:spTree>
    <p:extLst>
      <p:ext uri="{BB962C8B-B14F-4D97-AF65-F5344CB8AC3E}">
        <p14:creationId xmlns:p14="http://schemas.microsoft.com/office/powerpoint/2010/main" val="345571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45899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L’hôtel Jumeirah Beach compte 598 chambres et 20 restaurants et bar, en plus de 3 918 063 mètres carrés de plage.</a:t>
            </a:r>
          </a:p>
        </p:txBody>
      </p:sp>
    </p:spTree>
    <p:extLst>
      <p:ext uri="{BB962C8B-B14F-4D97-AF65-F5344CB8AC3E}">
        <p14:creationId xmlns:p14="http://schemas.microsoft.com/office/powerpoint/2010/main" val="381982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090"/>
            <a:ext cx="9144000" cy="599182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25344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La rue cheikh Zayed forme une partie de l’E11, la plus longue route des Émirats.</a:t>
            </a:r>
          </a:p>
        </p:txBody>
      </p:sp>
    </p:spTree>
    <p:extLst>
      <p:ext uri="{BB962C8B-B14F-4D97-AF65-F5344CB8AC3E}">
        <p14:creationId xmlns:p14="http://schemas.microsoft.com/office/powerpoint/2010/main" val="249180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256"/>
            <a:ext cx="9144000" cy="58488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535781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L’artère principale de la ville est parallèle à la côte et relie The Palms à la marina de Dubaï.</a:t>
            </a:r>
          </a:p>
        </p:txBody>
      </p:sp>
    </p:spTree>
    <p:extLst>
      <p:ext uri="{BB962C8B-B14F-4D97-AF65-F5344CB8AC3E}">
        <p14:creationId xmlns:p14="http://schemas.microsoft.com/office/powerpoint/2010/main" val="268203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10886" y="65502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La pièce maîtresse du panorama de Dubaï est sans doute le Burj Khalifa, l'édifice le plus élevé du monde.</a:t>
            </a:r>
          </a:p>
        </p:txBody>
      </p:sp>
    </p:spTree>
    <p:extLst>
      <p:ext uri="{BB962C8B-B14F-4D97-AF65-F5344CB8AC3E}">
        <p14:creationId xmlns:p14="http://schemas.microsoft.com/office/powerpoint/2010/main" val="342687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609902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65502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L’impressionnante tour s’élève à 828 mètres. Voici la vue du belvédère du 124e étage, à 36 étages du sommet.</a:t>
            </a:r>
          </a:p>
        </p:txBody>
      </p:sp>
    </p:spTree>
    <p:extLst>
      <p:ext uri="{BB962C8B-B14F-4D97-AF65-F5344CB8AC3E}">
        <p14:creationId xmlns:p14="http://schemas.microsoft.com/office/powerpoint/2010/main" val="344375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5467"/>
            <a:ext cx="9144000" cy="592931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771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La tour Burj Khalifa, d’abord connue sous le nom de Burj Dubaï, a nécessité 31 400 tonnes métriques de barres d’armature. Bout à bout, tout cet acier ferait le quart de la circonférence terrestre. </a:t>
            </a:r>
          </a:p>
        </p:txBody>
      </p:sp>
    </p:spTree>
    <p:extLst>
      <p:ext uri="{BB962C8B-B14F-4D97-AF65-F5344CB8AC3E}">
        <p14:creationId xmlns:p14="http://schemas.microsoft.com/office/powerpoint/2010/main" val="69029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0452"/>
            <a:ext cx="9144000" cy="605432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La construction de la tour a été complétée en seulement 1 325 jours. Durant cette période, 12 000 travailleurs s’activaient sur le site.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0" y="5881297"/>
            <a:ext cx="265277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Création A.Pancho</a:t>
            </a:r>
            <a:endParaRPr lang="fr-FR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8387625"/>
      </p:ext>
    </p:extLst>
  </p:cSld>
  <p:clrMapOvr>
    <a:masterClrMapping/>
  </p:clrMapOvr>
  <p:transition spd="slow" advClick="0" advTm="12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668</Words>
  <Application>Microsoft Office PowerPoint</Application>
  <PresentationFormat>Affichage à l'écran (4:3)</PresentationFormat>
  <Paragraphs>37</Paragraphs>
  <Slides>26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Dubai vu du ciel</dc:title>
  <dc:creator>A_Pancho</dc:creator>
  <cp:keywords>195019002014</cp:keywords>
  <cp:lastModifiedBy>A_Pancho</cp:lastModifiedBy>
  <cp:revision>9</cp:revision>
  <dcterms:created xsi:type="dcterms:W3CDTF">2016-03-22T16:45:55Z</dcterms:created>
  <dcterms:modified xsi:type="dcterms:W3CDTF">2016-04-03T18:20:19Z</dcterms:modified>
</cp:coreProperties>
</file>