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1" r:id="rId1"/>
    <p:sldMasterId id="2147483883" r:id="rId2"/>
  </p:sldMasterIdLst>
  <p:notesMasterIdLst>
    <p:notesMasterId r:id="rId39"/>
  </p:notesMasterIdLst>
  <p:sldIdLst>
    <p:sldId id="381" r:id="rId3"/>
    <p:sldId id="414" r:id="rId4"/>
    <p:sldId id="397" r:id="rId5"/>
    <p:sldId id="399" r:id="rId6"/>
    <p:sldId id="412" r:id="rId7"/>
    <p:sldId id="401" r:id="rId8"/>
    <p:sldId id="421" r:id="rId9"/>
    <p:sldId id="392" r:id="rId10"/>
    <p:sldId id="405" r:id="rId11"/>
    <p:sldId id="411" r:id="rId12"/>
    <p:sldId id="422" r:id="rId13"/>
    <p:sldId id="409" r:id="rId14"/>
    <p:sldId id="408" r:id="rId15"/>
    <p:sldId id="423" r:id="rId16"/>
    <p:sldId id="393" r:id="rId17"/>
    <p:sldId id="420" r:id="rId18"/>
    <p:sldId id="416" r:id="rId19"/>
    <p:sldId id="419" r:id="rId20"/>
    <p:sldId id="429" r:id="rId21"/>
    <p:sldId id="413" r:id="rId22"/>
    <p:sldId id="402" r:id="rId23"/>
    <p:sldId id="403" r:id="rId24"/>
    <p:sldId id="427" r:id="rId25"/>
    <p:sldId id="394" r:id="rId26"/>
    <p:sldId id="417" r:id="rId27"/>
    <p:sldId id="396" r:id="rId28"/>
    <p:sldId id="418" r:id="rId29"/>
    <p:sldId id="406" r:id="rId30"/>
    <p:sldId id="407" r:id="rId31"/>
    <p:sldId id="404" r:id="rId32"/>
    <p:sldId id="426" r:id="rId33"/>
    <p:sldId id="410" r:id="rId34"/>
    <p:sldId id="395" r:id="rId35"/>
    <p:sldId id="425" r:id="rId36"/>
    <p:sldId id="424" r:id="rId37"/>
    <p:sldId id="380" r:id="rId38"/>
  </p:sldIdLst>
  <p:sldSz cx="4679950" cy="3509963"/>
  <p:notesSz cx="9144000" cy="6858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1pPr>
    <a:lvl2pPr marL="344488" indent="793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2pPr>
    <a:lvl3pPr marL="695325" indent="14288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3pPr>
    <a:lvl4pPr marL="1044575" indent="2222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4pPr>
    <a:lvl5pPr marL="1393825" indent="28575" algn="l" rtl="0" fontAlgn="base">
      <a:spcBef>
        <a:spcPct val="0"/>
      </a:spcBef>
      <a:spcAft>
        <a:spcPct val="0"/>
      </a:spcAft>
      <a:defRPr sz="1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1000"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/xR8OtENeGC4sRQGEkLtsQ==" hashData="9hZDCUQPZftQphcdr3/eJlxqBV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FFFF"/>
    <a:srgbClr val="000000"/>
    <a:srgbClr val="990099"/>
    <a:srgbClr val="090240"/>
    <a:srgbClr val="12037D"/>
    <a:srgbClr val="FF9900"/>
    <a:srgbClr val="660033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51" autoAdjust="0"/>
  </p:normalViewPr>
  <p:slideViewPr>
    <p:cSldViewPr>
      <p:cViewPr>
        <p:scale>
          <a:sx n="130" d="100"/>
          <a:sy n="130" d="100"/>
        </p:scale>
        <p:origin x="-706" y="-566"/>
      </p:cViewPr>
      <p:guideLst>
        <p:guide orient="horz" pos="1106"/>
        <p:guide pos="1474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9C0CA45A-5062-4737-9A65-2CAD5A3E5761}" type="datetimeFigureOut">
              <a:rPr lang="fr-FR"/>
              <a:pPr>
                <a:defRPr/>
              </a:pPr>
              <a:t>11/10/2018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noProof="0" smtClean="0"/>
              <a:t>Cliquez pour modifier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fld id="{46EBFE7D-E6DE-4833-BDC2-7BCF6D81F4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1pPr>
    <a:lvl2pPr marL="344488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2pPr>
    <a:lvl3pPr marL="6953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3pPr>
    <a:lvl4pPr marL="104457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4pPr>
    <a:lvl5pPr marL="1393825" algn="l" rtl="0" eaLnBrk="0" fontAlgn="base" hangingPunct="0">
      <a:spcBef>
        <a:spcPct val="30000"/>
      </a:spcBef>
      <a:spcAft>
        <a:spcPct val="0"/>
      </a:spcAft>
      <a:defRPr sz="1000" kern="1200">
        <a:solidFill>
          <a:schemeClr val="tx1"/>
        </a:solidFill>
        <a:latin typeface="+mn-lt"/>
        <a:ea typeface="+mn-ea"/>
        <a:cs typeface="+mn-cs"/>
      </a:defRPr>
    </a:lvl5pPr>
    <a:lvl6pPr marL="1746831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6pPr>
    <a:lvl7pPr marL="2096198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7pPr>
    <a:lvl8pPr marL="2445564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8pPr>
    <a:lvl9pPr marL="2794930" algn="l" defTabSz="698733" rtl="0" eaLnBrk="1" latinLnBrk="0" hangingPunct="1">
      <a:defRPr sz="10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350756" y="1090493"/>
            <a:ext cx="3978443" cy="75187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701510" y="1989829"/>
            <a:ext cx="3276936" cy="895697"/>
          </a:xfrm>
        </p:spPr>
        <p:txBody>
          <a:bodyPr/>
          <a:lstStyle>
            <a:lvl1pPr marL="0" indent="0" algn="ctr">
              <a:buNone/>
              <a:defRPr/>
            </a:lvl1pPr>
            <a:lvl2pPr marL="349416" indent="0" algn="ctr">
              <a:buNone/>
              <a:defRPr/>
            </a:lvl2pPr>
            <a:lvl3pPr marL="698832" indent="0" algn="ctr">
              <a:buNone/>
              <a:defRPr/>
            </a:lvl3pPr>
            <a:lvl4pPr marL="1048248" indent="0" algn="ctr">
              <a:buNone/>
              <a:defRPr/>
            </a:lvl4pPr>
            <a:lvl5pPr marL="1397664" indent="0" algn="ctr">
              <a:buNone/>
              <a:defRPr/>
            </a:lvl5pPr>
            <a:lvl6pPr marL="1747080" indent="0" algn="ctr">
              <a:buNone/>
              <a:defRPr/>
            </a:lvl6pPr>
            <a:lvl7pPr marL="2096497" indent="0" algn="ctr">
              <a:buNone/>
              <a:defRPr/>
            </a:lvl7pPr>
            <a:lvl8pPr marL="2445913" indent="0" algn="ctr">
              <a:buNone/>
              <a:defRPr/>
            </a:lvl8pPr>
            <a:lvl9pPr marL="2795328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9AB362F-4F0B-4441-B020-53BDF4813804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079F47-C107-4A21-843F-5A4BC0AFBD1E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C5D03E5-3C83-4B80-B14C-55978CD3F551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EEF86A-FC4D-4C69-A19C-01BAF1146EE3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0174" y="2255626"/>
            <a:ext cx="3977229" cy="697259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70174" y="1487370"/>
            <a:ext cx="3977229" cy="768259"/>
          </a:xfrm>
        </p:spPr>
        <p:txBody>
          <a:bodyPr anchor="b"/>
          <a:lstStyle>
            <a:lvl1pPr marL="0" indent="0">
              <a:buNone/>
              <a:defRPr sz="1500"/>
            </a:lvl1pPr>
            <a:lvl2pPr marL="349416" indent="0">
              <a:buNone/>
              <a:defRPr sz="1400"/>
            </a:lvl2pPr>
            <a:lvl3pPr marL="698832" indent="0">
              <a:buNone/>
              <a:defRPr sz="1300"/>
            </a:lvl3pPr>
            <a:lvl4pPr marL="1048248" indent="0">
              <a:buNone/>
              <a:defRPr sz="1100"/>
            </a:lvl4pPr>
            <a:lvl5pPr marL="1397664" indent="0">
              <a:buNone/>
              <a:defRPr sz="1100"/>
            </a:lvl5pPr>
            <a:lvl6pPr marL="1747080" indent="0">
              <a:buNone/>
              <a:defRPr sz="1100"/>
            </a:lvl6pPr>
            <a:lvl7pPr marL="2096497" indent="0">
              <a:buNone/>
              <a:defRPr sz="1100"/>
            </a:lvl7pPr>
            <a:lvl8pPr marL="2445913" indent="0">
              <a:buNone/>
              <a:defRPr sz="1100"/>
            </a:lvl8pPr>
            <a:lvl9pPr marL="279532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2CF9595-A959-471D-A7D8-1664EF25D9E4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7FB8FF-14BF-4AD8-801D-C56958EF37C8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234241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98234" y="819235"/>
            <a:ext cx="2047478" cy="2315702"/>
          </a:xfrm>
        </p:spPr>
        <p:txBody>
          <a:bodyPr/>
          <a:lstStyle>
            <a:lvl1pPr>
              <a:defRPr sz="2200"/>
            </a:lvl1pPr>
            <a:lvl2pPr>
              <a:defRPr sz="18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198845-00EF-443F-8539-CF05F0470406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9C5883-3E66-430E-8A33-B18D4B9A995B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23424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23424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2377603" y="786468"/>
            <a:ext cx="2068111" cy="32587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9416" indent="0">
              <a:buNone/>
              <a:defRPr sz="1500" b="1"/>
            </a:lvl2pPr>
            <a:lvl3pPr marL="698832" indent="0">
              <a:buNone/>
              <a:defRPr sz="1400" b="1"/>
            </a:lvl3pPr>
            <a:lvl4pPr marL="1048248" indent="0">
              <a:buNone/>
              <a:defRPr sz="1300" b="1"/>
            </a:lvl4pPr>
            <a:lvl5pPr marL="1397664" indent="0">
              <a:buNone/>
              <a:defRPr sz="1300" b="1"/>
            </a:lvl5pPr>
            <a:lvl6pPr marL="1747080" indent="0">
              <a:buNone/>
              <a:defRPr sz="1300" b="1"/>
            </a:lvl6pPr>
            <a:lvl7pPr marL="2096497" indent="0">
              <a:buNone/>
              <a:defRPr sz="1300" b="1"/>
            </a:lvl7pPr>
            <a:lvl8pPr marL="2445913" indent="0">
              <a:buNone/>
              <a:defRPr sz="1300" b="1"/>
            </a:lvl8pPr>
            <a:lvl9pPr marL="2795328" indent="0">
              <a:buNone/>
              <a:defRPr sz="13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2377603" y="1112339"/>
            <a:ext cx="2068111" cy="2022597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400"/>
            </a:lvl3pPr>
            <a:lvl4pPr>
              <a:defRPr sz="1300"/>
            </a:lvl4pPr>
            <a:lvl5pPr>
              <a:defRPr sz="1300"/>
            </a:lvl5pPr>
            <a:lvl6pPr>
              <a:defRPr sz="1300"/>
            </a:lvl6pPr>
            <a:lvl7pPr>
              <a:defRPr sz="1300"/>
            </a:lvl7pPr>
            <a:lvl8pPr>
              <a:defRPr sz="1300"/>
            </a:lvl8pPr>
            <a:lvl9pPr>
              <a:defRPr sz="13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3650E8-218D-4AF2-8AC6-3F3A8AB4C010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7DCA31-0B92-4A41-9024-A6B20CE14B00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75074D-C9FD-4640-AA7D-D2ABF9AFFEAA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89DAA1-1A93-4417-B3AF-98E323FBB3ED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C54857-9FAC-4FBF-AD92-C0632F596808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6BF648-3F9F-4091-ABE7-710FE392CDE9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34243" y="140183"/>
            <a:ext cx="1538946" cy="59349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1830232" y="140182"/>
            <a:ext cx="2615480" cy="2994755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34243" y="733671"/>
            <a:ext cx="1538946" cy="2401266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1F6F49-2855-4B3E-AF54-EA8E726DF907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6A38E7-3AD8-4D60-8A19-F191CBFE1DA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17545" y="2457704"/>
            <a:ext cx="2807242" cy="289463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917545" y="313131"/>
            <a:ext cx="2807242" cy="2106342"/>
          </a:xfrm>
        </p:spPr>
        <p:txBody>
          <a:bodyPr/>
          <a:lstStyle>
            <a:lvl1pPr marL="0" indent="0">
              <a:buNone/>
              <a:defRPr sz="2400"/>
            </a:lvl1pPr>
            <a:lvl2pPr marL="349416" indent="0">
              <a:buNone/>
              <a:defRPr sz="2200"/>
            </a:lvl2pPr>
            <a:lvl3pPr marL="698832" indent="0">
              <a:buNone/>
              <a:defRPr sz="1800"/>
            </a:lvl3pPr>
            <a:lvl4pPr marL="1048248" indent="0">
              <a:buNone/>
              <a:defRPr sz="1500"/>
            </a:lvl4pPr>
            <a:lvl5pPr marL="1397664" indent="0">
              <a:buNone/>
              <a:defRPr sz="1500"/>
            </a:lvl5pPr>
            <a:lvl6pPr marL="1747080" indent="0">
              <a:buNone/>
              <a:defRPr sz="1500"/>
            </a:lvl6pPr>
            <a:lvl7pPr marL="2096497" indent="0">
              <a:buNone/>
              <a:defRPr sz="1500"/>
            </a:lvl7pPr>
            <a:lvl8pPr marL="2445913" indent="0">
              <a:buNone/>
              <a:defRPr sz="1500"/>
            </a:lvl8pPr>
            <a:lvl9pPr marL="2795328" indent="0">
              <a:buNone/>
              <a:defRPr sz="15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917545" y="2747167"/>
            <a:ext cx="2807242" cy="411439"/>
          </a:xfrm>
        </p:spPr>
        <p:txBody>
          <a:bodyPr/>
          <a:lstStyle>
            <a:lvl1pPr marL="0" indent="0">
              <a:buNone/>
              <a:defRPr sz="1100"/>
            </a:lvl1pPr>
            <a:lvl2pPr marL="349416" indent="0">
              <a:buNone/>
              <a:defRPr sz="1000"/>
            </a:lvl2pPr>
            <a:lvl3pPr marL="698832" indent="0">
              <a:buNone/>
              <a:defRPr sz="800"/>
            </a:lvl3pPr>
            <a:lvl4pPr marL="1048248" indent="0">
              <a:buNone/>
              <a:defRPr sz="600"/>
            </a:lvl4pPr>
            <a:lvl5pPr marL="1397664" indent="0">
              <a:buNone/>
              <a:defRPr sz="600"/>
            </a:lvl5pPr>
            <a:lvl6pPr marL="1747080" indent="0">
              <a:buNone/>
              <a:defRPr sz="600"/>
            </a:lvl6pPr>
            <a:lvl7pPr marL="2096497" indent="0">
              <a:buNone/>
              <a:defRPr sz="600"/>
            </a:lvl7pPr>
            <a:lvl8pPr marL="2445913" indent="0">
              <a:buNone/>
              <a:defRPr sz="600"/>
            </a:lvl8pPr>
            <a:lvl9pPr marL="2795328" indent="0">
              <a:buNone/>
              <a:defRPr sz="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CF2262-1709-41F8-8843-25FE1FB3C6D2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21403-D3A6-4472-9D68-2EB96BA97B2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393F34-83E0-4EBB-95D4-32851D22B44F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D08B0B-BDFC-484A-891B-2FE526474E44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3393450" y="140182"/>
            <a:ext cx="1052261" cy="299475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234242" y="140182"/>
            <a:ext cx="3042696" cy="299475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C8F1B5-5819-4FBF-B8F3-FB7FE91D6081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87B5B2-F0E4-4620-BB0E-B29F28C776B2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Ovr>
    <a:masterClrMapping/>
  </p:clrMapOvr>
  <p:transition spd="slow" advClick="0" advTm="5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223391" y="524313"/>
            <a:ext cx="5417867" cy="1572929"/>
          </a:xfrm>
        </p:spPr>
        <p:txBody>
          <a:bodyPr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37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fr-FR" smtClean="0"/>
              <a:t>Cliquez pour modifier le style du titre</a:t>
            </a:r>
            <a:endParaRPr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223391" y="2156921"/>
            <a:ext cx="5417867" cy="1298485"/>
          </a:xfrm>
        </p:spPr>
        <p:txBody>
          <a:bodyPr/>
          <a:lstStyle>
            <a:lvl1pPr marL="55899" indent="0" algn="l">
              <a:buNone/>
              <a:defRPr sz="1500">
                <a:solidFill>
                  <a:schemeClr val="tx1"/>
                </a:solidFill>
              </a:defRPr>
            </a:lvl1pPr>
            <a:lvl2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1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6EA56-9ED2-45C8-A57C-6F74EA60010A}" type="datetime1">
              <a:rPr lang="fr-FR"/>
              <a:pPr>
                <a:defRPr/>
              </a:pPr>
              <a:t>11/10/2018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C694C8-7F9C-4849-9E2C-8AF455491294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 advClick="0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8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316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 bwMode="auto">
          <a:xfrm>
            <a:off x="233363" y="3252788"/>
            <a:ext cx="1093787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26483B1A-2D8A-4D91-8245-77C9D01D4BB0}" type="datetime1">
              <a:rPr lang="it-IT"/>
              <a:pPr>
                <a:defRPr/>
              </a:pPr>
              <a:t>11/10/2018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52788"/>
            <a:ext cx="1482725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 bwMode="auto">
          <a:xfrm>
            <a:off x="3352800" y="3252788"/>
            <a:ext cx="1093788" cy="18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6" tIns="22454" rIns="44906" bIns="22454" numCol="1" anchor="ctr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898989"/>
                </a:solidFill>
                <a:latin typeface="Calibri" pitchFamily="34" charset="0"/>
              </a:defRPr>
            </a:lvl1pPr>
          </a:lstStyle>
          <a:p>
            <a:pPr>
              <a:defRPr/>
            </a:pPr>
            <a:fld id="{19824C58-6D69-4B43-9B3E-B90B0E9BDA95}" type="slidenum">
              <a:rPr lang="it-IT"/>
              <a:pPr>
                <a:defRPr/>
              </a:pPr>
              <a:t>‹N°›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28" r:id="rId1"/>
    <p:sldLayoutId id="2147484329" r:id="rId2"/>
    <p:sldLayoutId id="2147484330" r:id="rId3"/>
    <p:sldLayoutId id="2147484331" r:id="rId4"/>
    <p:sldLayoutId id="2147484332" r:id="rId5"/>
    <p:sldLayoutId id="2147484333" r:id="rId6"/>
    <p:sldLayoutId id="2147484334" r:id="rId7"/>
    <p:sldLayoutId id="2147484335" r:id="rId8"/>
    <p:sldLayoutId id="2147484336" r:id="rId9"/>
    <p:sldLayoutId id="2147484337" r:id="rId10"/>
    <p:sldLayoutId id="2147484338" r:id="rId11"/>
  </p:sldLayoutIdLst>
  <p:transition spd="slow" advClick="0" advTm="5000">
    <p:fade/>
  </p:transition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5pPr>
      <a:lvl6pPr marL="349416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6pPr>
      <a:lvl7pPr marL="698832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7pPr>
      <a:lvl8pPr marL="1048248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8pPr>
      <a:lvl9pPr marL="1397664" algn="ctr" defTabSz="448903" rtl="0" fontAlgn="base">
        <a:spcBef>
          <a:spcPct val="0"/>
        </a:spcBef>
        <a:spcAft>
          <a:spcPct val="0"/>
        </a:spcAft>
        <a:defRPr sz="2200">
          <a:solidFill>
            <a:schemeClr val="tx1"/>
          </a:solidFill>
          <a:latin typeface="Calibri" pitchFamily="34" charset="0"/>
        </a:defRPr>
      </a:lvl9pPr>
    </p:titleStyle>
    <p:bodyStyle>
      <a:lvl1pPr marL="166688" indent="-16668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1pPr>
      <a:lvl2pPr marL="361950" indent="-138113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56038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00">
          <a:solidFill>
            <a:schemeClr val="tx1"/>
          </a:solidFill>
          <a:latin typeface="+mn-lt"/>
        </a:defRPr>
      </a:lvl3pPr>
      <a:lvl4pPr marL="782638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000">
          <a:solidFill>
            <a:schemeClr val="tx1"/>
          </a:solidFill>
          <a:latin typeface="+mn-lt"/>
        </a:defRPr>
      </a:lvl4pPr>
      <a:lvl5pPr marL="1008063" indent="-109538" algn="l" defTabSz="446088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1000">
          <a:solidFill>
            <a:schemeClr val="tx1"/>
          </a:solidFill>
          <a:latin typeface="+mn-lt"/>
        </a:defRPr>
      </a:lvl5pPr>
      <a:lvl6pPr marL="1360054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6pPr>
      <a:lvl7pPr marL="1709470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7pPr>
      <a:lvl8pPr marL="2058886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8pPr>
      <a:lvl9pPr marL="2408302" indent="-112833" algn="l" defTabSz="448903" rtl="0" fontAlgn="base">
        <a:spcBef>
          <a:spcPct val="20000"/>
        </a:spcBef>
        <a:spcAft>
          <a:spcPct val="0"/>
        </a:spcAft>
        <a:buFont typeface="Arial" pitchFamily="34" charset="0"/>
        <a:buChar char="»"/>
        <a:defRPr sz="1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86000"/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Espace réservé du titre 21"/>
          <p:cNvSpPr>
            <a:spLocks noGrp="1"/>
          </p:cNvSpPr>
          <p:nvPr>
            <p:ph type="title"/>
          </p:nvPr>
        </p:nvSpPr>
        <p:spPr bwMode="auto">
          <a:xfrm>
            <a:off x="233363" y="139700"/>
            <a:ext cx="4213225" cy="58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en-US" smtClean="0"/>
          </a:p>
        </p:txBody>
      </p:sp>
      <p:sp>
        <p:nvSpPr>
          <p:cNvPr id="2051" name="Espace réservé du texte 12"/>
          <p:cNvSpPr>
            <a:spLocks noGrp="1"/>
          </p:cNvSpPr>
          <p:nvPr>
            <p:ph type="body" idx="1"/>
          </p:nvPr>
        </p:nvSpPr>
        <p:spPr bwMode="auto">
          <a:xfrm>
            <a:off x="233363" y="819150"/>
            <a:ext cx="4213225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smtClean="0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2"/>
          </p:nvPr>
        </p:nvSpPr>
        <p:spPr bwMode="auto">
          <a:xfrm>
            <a:off x="233363" y="3282950"/>
            <a:ext cx="1093787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AE12B3F7-D8E4-440E-93C2-6B6146DC43B5}" type="datetime1">
              <a:rPr lang="fr-FR"/>
              <a:pPr>
                <a:defRPr/>
              </a:pPr>
              <a:t>11/10/2018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3"/>
          </p:nvPr>
        </p:nvSpPr>
        <p:spPr bwMode="auto">
          <a:xfrm>
            <a:off x="1598613" y="3282950"/>
            <a:ext cx="14827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44900" tIns="22449" rIns="44900" bIns="22449" numCol="1" anchor="b" anchorCtr="0" compatLnSpc="1">
            <a:prstTxWarp prst="textNoShape">
              <a:avLst/>
            </a:prstTxWarp>
          </a:bodyPr>
          <a:lstStyle>
            <a:lvl1pPr algn="ct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4"/>
          </p:nvPr>
        </p:nvSpPr>
        <p:spPr bwMode="auto">
          <a:xfrm>
            <a:off x="4054475" y="3282950"/>
            <a:ext cx="392113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22449" rIns="0" bIns="22449" numCol="1" anchor="b" anchorCtr="0" compatLnSpc="1">
            <a:prstTxWarp prst="textNoShape">
              <a:avLst/>
            </a:prstTxWarp>
          </a:bodyPr>
          <a:lstStyle>
            <a:lvl1pPr algn="r">
              <a:defRPr sz="600">
                <a:solidFill>
                  <a:srgbClr val="BCBCBC"/>
                </a:solidFill>
                <a:latin typeface="Gill Sans MT" pitchFamily="34" charset="0"/>
              </a:defRPr>
            </a:lvl1pPr>
          </a:lstStyle>
          <a:p>
            <a:pPr>
              <a:defRPr/>
            </a:pPr>
            <a:fld id="{1FD8D1A3-6D6B-4AD4-9A7C-48513DC52CA6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339" r:id="rId1"/>
  </p:sldLayoutIdLst>
  <p:transition spd="slow" advClick="0" advTm="5000">
    <p:fade/>
  </p:transition>
  <p:hf hdr="0" ftr="0" dt="0"/>
  <p:txStyles>
    <p:titleStyle>
      <a:lvl1pPr algn="ctr" defTabSz="446088" rtl="0" eaLnBrk="0" fontAlgn="base" hangingPunct="0">
        <a:spcBef>
          <a:spcPct val="0"/>
        </a:spcBef>
        <a:spcAft>
          <a:spcPct val="0"/>
        </a:spcAft>
        <a:defRPr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Arial" charset="0"/>
          <a:ea typeface="+mj-ea"/>
          <a:cs typeface="+mj-cs"/>
        </a:defRPr>
      </a:lvl1pPr>
      <a:lvl2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2pPr>
      <a:lvl3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3pPr>
      <a:lvl4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4pPr>
      <a:lvl5pPr algn="ctr" defTabSz="446088" rtl="0" eaLnBrk="0" fontAlgn="base" hangingPunct="0">
        <a:spcBef>
          <a:spcPct val="0"/>
        </a:spcBef>
        <a:spcAft>
          <a:spcPct val="0"/>
        </a:spcAft>
        <a:defRPr b="1">
          <a:solidFill>
            <a:schemeClr val="tx1"/>
          </a:solidFill>
          <a:latin typeface="Arial" charset="0"/>
        </a:defRPr>
      </a:lvl5pPr>
      <a:lvl6pPr marL="349366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6pPr>
      <a:lvl7pPr marL="698733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7pPr>
      <a:lvl8pPr marL="1048099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8pPr>
      <a:lvl9pPr marL="1397464" algn="ctr" rtl="0" fontAlgn="base">
        <a:spcBef>
          <a:spcPct val="0"/>
        </a:spcBef>
        <a:spcAft>
          <a:spcPct val="0"/>
        </a:spcAft>
        <a:defRPr sz="3100" b="1">
          <a:solidFill>
            <a:schemeClr val="tx1"/>
          </a:solidFill>
          <a:latin typeface="Bookman Old Style" pitchFamily="18" charset="0"/>
        </a:defRPr>
      </a:lvl9pPr>
    </p:titleStyle>
    <p:bodyStyle>
      <a:lvl1pPr marL="265113" indent="-198438" algn="l" defTabSz="446088" rtl="0" eaLnBrk="0" fontAlgn="base" hangingPunct="0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422275" indent="-1349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552450" indent="-109538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11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66040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755650" indent="-87313" algn="l" defTabSz="446088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10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1348554" indent="-139747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502274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655996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>
          <a:solidFill>
            <a:schemeClr val="tx1"/>
          </a:solidFill>
          <a:latin typeface="+mn-lt"/>
          <a:ea typeface="+mn-ea"/>
          <a:cs typeface="+mn-cs"/>
        </a:defRPr>
      </a:lvl8pPr>
      <a:lvl9pPr marL="1809717" indent="-139747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1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9416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98832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4824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97664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47080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96497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45913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95328" algn="l" defTabSz="698832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WordArt 2"/>
          <p:cNvSpPr>
            <a:spLocks noChangeArrowheads="1" noChangeShapeType="1" noTextEdit="1"/>
          </p:cNvSpPr>
          <p:nvPr/>
        </p:nvSpPr>
        <p:spPr bwMode="auto">
          <a:xfrm>
            <a:off x="2411983" y="242813"/>
            <a:ext cx="2088232" cy="57606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3"/>
                  <a:stretch>
                    <a:fillRect/>
                  </a:stretch>
                </a:blipFill>
                <a:latin typeface="Arial Black"/>
              </a:rPr>
              <a:t>Derk Hansen</a:t>
            </a: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2844031" y="1322933"/>
            <a:ext cx="1368152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Artiste - Peintre</a:t>
            </a:r>
          </a:p>
        </p:txBody>
      </p:sp>
      <p:sp>
        <p:nvSpPr>
          <p:cNvPr id="6" name="WordArt 2"/>
          <p:cNvSpPr>
            <a:spLocks noChangeArrowheads="1" noChangeShapeType="1" noTextEdit="1"/>
          </p:cNvSpPr>
          <p:nvPr/>
        </p:nvSpPr>
        <p:spPr bwMode="auto">
          <a:xfrm>
            <a:off x="3060055" y="2043013"/>
            <a:ext cx="936104" cy="432048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Concept</a:t>
            </a:r>
          </a:p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Aldo</a:t>
            </a:r>
          </a:p>
        </p:txBody>
      </p:sp>
      <p:sp>
        <p:nvSpPr>
          <p:cNvPr id="7" name="WordArt 2"/>
          <p:cNvSpPr>
            <a:spLocks noChangeArrowheads="1" noChangeShapeType="1" noTextEdit="1"/>
          </p:cNvSpPr>
          <p:nvPr/>
        </p:nvSpPr>
        <p:spPr bwMode="auto">
          <a:xfrm>
            <a:off x="3060055" y="3195141"/>
            <a:ext cx="1152128" cy="216024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4"/>
                  <a:stretch>
                    <a:fillRect/>
                  </a:stretch>
                </a:blipFill>
                <a:latin typeface="Arial Black"/>
              </a:rPr>
              <a:t>Auto  &amp;  Music</a:t>
            </a:r>
          </a:p>
        </p:txBody>
      </p:sp>
      <p:pic>
        <p:nvPicPr>
          <p:cNvPr id="8" name="Image 7" descr="Image34.jpg"/>
          <p:cNvPicPr>
            <a:picLocks noChangeAspect="1"/>
          </p:cNvPicPr>
          <p:nvPr/>
        </p:nvPicPr>
        <p:blipFill>
          <a:blip r:embed="rId5" cstate="print">
            <a:lum contrast="20000"/>
          </a:blip>
          <a:stretch>
            <a:fillRect/>
          </a:stretch>
        </p:blipFill>
        <p:spPr>
          <a:xfrm>
            <a:off x="107727" y="126000"/>
            <a:ext cx="217017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8000">
    <p:fade/>
    <p:sndAc>
      <p:stSnd>
        <p:snd r:embed="rId2" name="Bee Gees-How deep is your 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" grpId="0"/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1983" y="126000"/>
            <a:ext cx="2170176" cy="3249168"/>
          </a:xfrm>
          <a:prstGeom prst="rect">
            <a:avLst/>
          </a:prstGeom>
        </p:spPr>
      </p:pic>
      <p:pic>
        <p:nvPicPr>
          <p:cNvPr id="6" name="Image 5" descr="Image4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8000" y="126000"/>
            <a:ext cx="2170176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8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7.jpg"/>
          <p:cNvPicPr>
            <a:picLocks noChangeAspect="1"/>
          </p:cNvPicPr>
          <p:nvPr/>
        </p:nvPicPr>
        <p:blipFill>
          <a:blip r:embed="rId2" cstate="print">
            <a:lum bright="-10000" contrast="10000"/>
          </a:blip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7072"/>
            <a:ext cx="4331043" cy="325581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6.jpg"/>
          <p:cNvPicPr>
            <a:picLocks noChangeAspect="1"/>
          </p:cNvPicPr>
          <p:nvPr/>
        </p:nvPicPr>
        <p:blipFill>
          <a:blip r:embed="rId2" cstate="print">
            <a:lum contrast="20000"/>
          </a:blip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9729"/>
            <a:ext cx="4331043" cy="325050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Image1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7349"/>
            <a:ext cx="4331043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2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7349"/>
            <a:ext cx="4331043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47" y="127349"/>
            <a:ext cx="433425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20.jpg"/>
          <p:cNvPicPr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895" y="314821"/>
            <a:ext cx="1440000" cy="2880000"/>
          </a:xfrm>
          <a:prstGeom prst="rect">
            <a:avLst/>
          </a:prstGeom>
        </p:spPr>
      </p:pic>
      <p:pic>
        <p:nvPicPr>
          <p:cNvPr id="6" name="Image 5" descr="Image21.jpg"/>
          <p:cNvPicPr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727" y="314821"/>
            <a:ext cx="1440000" cy="2880000"/>
          </a:xfrm>
          <a:prstGeom prst="rect">
            <a:avLst/>
          </a:prstGeom>
        </p:spPr>
      </p:pic>
      <p:pic>
        <p:nvPicPr>
          <p:cNvPr id="8" name="Image 7" descr="Image22.jpg"/>
          <p:cNvPicPr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2063" y="314821"/>
            <a:ext cx="1440000" cy="2880000"/>
          </a:xfrm>
          <a:prstGeom prst="rect">
            <a:avLst/>
          </a:prstGeom>
        </p:spPr>
      </p:pic>
    </p:spTree>
  </p:cSld>
  <p:clrMapOvr>
    <a:masterClrMapping/>
  </p:clrMapOvr>
  <p:transition spd="slow" advClick="0" advTm="7000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47" y="127349"/>
            <a:ext cx="4334256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25753"/>
            <a:ext cx="4331043" cy="325845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8699"/>
            <a:ext cx="4328160" cy="325256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898"/>
            <a:ext cx="4331043" cy="324816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8" name="Picture 4" descr="https://img0.liveinternet.ru/images/attach/c/2/69/816/69816541_42c14ead21634f38a9d9cbdc27a7d2f3.jpg"/>
          <p:cNvPicPr>
            <a:picLocks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400" y="129600"/>
            <a:ext cx="4330800" cy="3247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4453" y="130068"/>
            <a:ext cx="4331043" cy="3249827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30397"/>
            <a:ext cx="4328160" cy="3249168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95" y="127349"/>
            <a:ext cx="4328160" cy="3255264"/>
          </a:xfrm>
          <a:prstGeom prst="rect">
            <a:avLst/>
          </a:prstGeom>
        </p:spPr>
      </p:pic>
    </p:spTree>
  </p:cSld>
  <p:clrMapOvr>
    <a:masterClrMapping/>
  </p:clrMapOvr>
  <p:transition spd="slow" advClick="0" advTm="6000">
    <p:fad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ordArt 2"/>
          <p:cNvSpPr>
            <a:spLocks noChangeArrowheads="1" noChangeShapeType="1" noTextEdit="1"/>
          </p:cNvSpPr>
          <p:nvPr/>
        </p:nvSpPr>
        <p:spPr bwMode="auto">
          <a:xfrm>
            <a:off x="179735" y="242813"/>
            <a:ext cx="4320480" cy="288032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en-US" sz="3900" kern="10" dirty="0" smtClean="0">
                <a:ln w="936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2"/>
                  <a:stretch>
                    <a:fillRect/>
                  </a:stretch>
                </a:blipFill>
                <a:latin typeface="Arial Black"/>
              </a:rPr>
              <a:t>Bee Gees - How deep is your love</a:t>
            </a:r>
            <a:endParaRPr lang="fr-FR" sz="3900" kern="10" dirty="0" smtClean="0">
              <a:ln w="9360">
                <a:solidFill>
                  <a:srgbClr val="000000"/>
                </a:solidFill>
                <a:miter lim="800000"/>
                <a:headEnd/>
                <a:tailEnd/>
              </a:ln>
              <a:blipFill>
                <a:blip r:embed="rId2"/>
                <a:stretch>
                  <a:fillRect/>
                </a:stretch>
              </a:blipFill>
              <a:latin typeface="Arial Black"/>
            </a:endParaRPr>
          </a:p>
        </p:txBody>
      </p:sp>
      <p:sp>
        <p:nvSpPr>
          <p:cNvPr id="3" name="WordArt 2"/>
          <p:cNvSpPr>
            <a:spLocks noChangeArrowheads="1" noChangeShapeType="1" noTextEdit="1"/>
          </p:cNvSpPr>
          <p:nvPr/>
        </p:nvSpPr>
        <p:spPr bwMode="auto">
          <a:xfrm>
            <a:off x="3924151" y="2979117"/>
            <a:ext cx="648072" cy="360040"/>
          </a:xfrm>
          <a:prstGeom prst="rect">
            <a:avLst/>
          </a:prstGeom>
        </p:spPr>
        <p:txBody>
          <a:bodyPr wrap="none" fromWordArt="1">
            <a:prstTxWarp prst="textInflate">
              <a:avLst>
                <a:gd name="adj" fmla="val 292"/>
              </a:avLst>
            </a:prstTxWarp>
          </a:bodyPr>
          <a:lstStyle/>
          <a:p>
            <a:pPr algn="ctr"/>
            <a:r>
              <a:rPr lang="fr-FR" sz="3900" kern="10" dirty="0" smtClean="0">
                <a:ln w="6350">
                  <a:solidFill>
                    <a:srgbClr val="000000"/>
                  </a:solidFill>
                  <a:miter lim="800000"/>
                  <a:headEnd/>
                  <a:tailEnd/>
                </a:ln>
                <a:blipFill>
                  <a:blip r:embed="rId2"/>
                  <a:stretch>
                    <a:fillRect/>
                  </a:stretch>
                </a:blipFill>
                <a:latin typeface="Monotype Corsiva" pitchFamily="66" charset="0"/>
              </a:rPr>
              <a:t>Aldo</a:t>
            </a:r>
          </a:p>
        </p:txBody>
      </p:sp>
      <p:pic>
        <p:nvPicPr>
          <p:cNvPr id="5" name="Image 4" descr="Image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4453" y="666716"/>
            <a:ext cx="4331043" cy="2176530"/>
          </a:xfrm>
          <a:prstGeom prst="rect">
            <a:avLst/>
          </a:prstGeom>
        </p:spPr>
      </p:pic>
    </p:spTree>
  </p:cSld>
  <p:clrMapOvr>
    <a:masterClrMapping/>
  </p:clrMapOvr>
  <p:transition spd="slow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Tema di Office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Apex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2_Apex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4486</TotalTime>
  <Words>19</Words>
  <Application>Microsoft Office PowerPoint</Application>
  <PresentationFormat>Personnalisé</PresentationFormat>
  <Paragraphs>7</Paragraphs>
  <Slides>36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36</vt:i4>
      </vt:variant>
    </vt:vector>
  </HeadingPairs>
  <TitlesOfParts>
    <vt:vector size="38" baseType="lpstr">
      <vt:lpstr>1_Tema di Office</vt:lpstr>
      <vt:lpstr>2_Apex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Aldo</dc:creator>
  <cp:lastModifiedBy>Aldo</cp:lastModifiedBy>
  <cp:revision>77</cp:revision>
  <dcterms:created xsi:type="dcterms:W3CDTF">2007-07-01T09:41:01Z</dcterms:created>
  <dcterms:modified xsi:type="dcterms:W3CDTF">2018-10-11T15:15:37Z</dcterms:modified>
</cp:coreProperties>
</file>