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66" r:id="rId3"/>
    <p:sldId id="260" r:id="rId4"/>
    <p:sldId id="262" r:id="rId5"/>
    <p:sldId id="264" r:id="rId6"/>
    <p:sldId id="265" r:id="rId7"/>
    <p:sldId id="267" r:id="rId8"/>
    <p:sldId id="274" r:id="rId9"/>
    <p:sldId id="271" r:id="rId10"/>
    <p:sldId id="259" r:id="rId11"/>
    <p:sldId id="263" r:id="rId12"/>
    <p:sldId id="270" r:id="rId13"/>
    <p:sldId id="268" r:id="rId14"/>
    <p:sldId id="269" r:id="rId15"/>
    <p:sldId id="277" r:id="rId16"/>
    <p:sldId id="272" r:id="rId17"/>
    <p:sldId id="275" r:id="rId18"/>
    <p:sldId id="276" r:id="rId19"/>
    <p:sldId id="273" r:id="rId20"/>
    <p:sldId id="261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8" r:id="rId30"/>
    <p:sldId id="289" r:id="rId31"/>
    <p:sldId id="290" r:id="rId32"/>
    <p:sldId id="286" r:id="rId33"/>
    <p:sldId id="291" r:id="rId34"/>
    <p:sldId id="294" r:id="rId35"/>
    <p:sldId id="287" r:id="rId36"/>
    <p:sldId id="292" r:id="rId37"/>
    <p:sldId id="299" r:id="rId38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8IiYxay0xBrWkvRKnAiElQ==" hashData="91gtLg3drgcJcjf5OwyMums61SGdvty6z18Frei5Ex4HDJFGvQ04eamJ8KPRdaJoFW+nV9kr/pcQPTqzFwUWA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1404" y="5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D6738-682A-4290-82FD-5058A2D7C4D6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24DCF-E73A-47DA-81B9-4C463218613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73B6C-BCAD-463D-9DE7-30E1CB389652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F8019-5E0A-42DF-A4D7-4CABF07E2A3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6CBA4-8CCF-4095-B6A8-BF4FC44D956B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6F4F5-E76C-447D-8D50-7C1692F7A475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B3458-2CD7-4264-86AA-1EC803180132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B3115-5047-4FFE-B519-791DA0549F1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862ED-5597-4A1B-814E-D100D87F1327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63523-9001-4B4B-8ED3-1897FB1276F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FD334-FAA7-4CDC-83A5-28C4BEE17563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804B6-10A0-430C-B051-62920026E5D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E0934-F40F-4630-8B0A-3CA2DD0B4D6C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5AFAF-7C92-4444-A116-118EE3FD0E4A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C646C-59C9-4AB1-A47C-2D737FB325AA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62516-1FBA-469C-A674-AA78FC3A419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FB808-D680-4703-A88A-258B27466869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7AFAE-A297-425D-80E5-40239CC00BD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DBE4A-69A7-46F9-A6DA-04622FB244D3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1A19D-8FEE-46AE-8A85-FE073E55764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E7463-FE07-4759-98FC-D69711E5C161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4FF57-152D-45C3-98CF-B90A19FF0FA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0165EB-19EC-4072-9404-AB0383BC7F61}" type="datetimeFigureOut">
              <a:rPr lang="nl-NL"/>
              <a:pPr>
                <a:defRPr/>
              </a:pPr>
              <a:t>6-10-2018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418B63-F431-4B92-9935-63421A74DF4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8 -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  <p:sndAc>
      <p:stSnd>
        <p:snd r:embed="rId2" name="Beim Kaiserbrunn  xx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08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02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4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06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07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9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17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14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1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5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12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10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11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20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5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18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19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6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03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21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22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23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24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5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26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7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28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31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32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33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29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35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8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30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36 - 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50 - kop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09DD252B-BB6D-473C-9A6C-4A73D12AE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803998"/>
            <a:ext cx="1584176" cy="165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Sonnenuntergang</Template>
  <TotalTime>1</TotalTime>
  <Words>0</Words>
  <Application>Microsoft Office PowerPoint</Application>
  <PresentationFormat>Diavoorstelling (16:9)</PresentationFormat>
  <Paragraphs>0</Paragraphs>
  <Slides>37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37</vt:i4>
      </vt:variant>
    </vt:vector>
  </HeadingPairs>
  <TitlesOfParts>
    <vt:vector size="40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2018-10-06T13:57:25Z</dcterms:created>
  <dcterms:modified xsi:type="dcterms:W3CDTF">2018-10-06T13:59:04Z</dcterms:modified>
</cp:coreProperties>
</file>