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9144000" cy="5715000" type="screen16x1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HU6greE2mmNTk0YZ/9fEqQ==" hashData="SRNv/qmilCwD5FZZ37CVWGT7TiA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3" d="100"/>
          <a:sy n="113" d="100"/>
        </p:scale>
        <p:origin x="-527" y="-82"/>
      </p:cViewPr>
      <p:guideLst>
        <p:guide orient="horz" pos="180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1775355"/>
            <a:ext cx="7772400" cy="1225021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4124DC-43C3-4D0A-8FAA-43A2FA7DFE0C}" type="datetimeFigureOut">
              <a:rPr lang="fr-FR" smtClean="0"/>
              <a:pPr/>
              <a:t>09/10/2018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A8CAC-2817-4609-990E-221ED72A9AA2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4124DC-43C3-4D0A-8FAA-43A2FA7DFE0C}" type="datetimeFigureOut">
              <a:rPr lang="fr-FR" smtClean="0"/>
              <a:pPr/>
              <a:t>09/10/2018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A8CAC-2817-4609-990E-221ED72A9AA2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3672417"/>
            <a:ext cx="77724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4124DC-43C3-4D0A-8FAA-43A2FA7DFE0C}" type="datetimeFigureOut">
              <a:rPr lang="fr-FR" smtClean="0"/>
              <a:pPr/>
              <a:t>09/10/2018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A8CAC-2817-4609-990E-221ED72A9AA2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111250"/>
            <a:ext cx="4038600" cy="31432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111250"/>
            <a:ext cx="4038600" cy="31432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4124DC-43C3-4D0A-8FAA-43A2FA7DFE0C}" type="datetimeFigureOut">
              <a:rPr lang="fr-FR" smtClean="0"/>
              <a:pPr/>
              <a:t>09/10/2018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A8CAC-2817-4609-990E-221ED72A9AA2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279261"/>
            <a:ext cx="4040188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6" y="1279261"/>
            <a:ext cx="4041775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6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4124DC-43C3-4D0A-8FAA-43A2FA7DFE0C}" type="datetimeFigureOut">
              <a:rPr lang="fr-FR" smtClean="0"/>
              <a:pPr/>
              <a:t>09/10/2018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A8CAC-2817-4609-990E-221ED72A9AA2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4124DC-43C3-4D0A-8FAA-43A2FA7DFE0C}" type="datetimeFigureOut">
              <a:rPr lang="fr-FR" smtClean="0"/>
              <a:pPr/>
              <a:t>09/10/2018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A8CAC-2817-4609-990E-221ED72A9AA2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4124DC-43C3-4D0A-8FAA-43A2FA7DFE0C}" type="datetimeFigureOut">
              <a:rPr lang="fr-FR" smtClean="0"/>
              <a:pPr/>
              <a:t>09/10/2018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A8CAC-2817-4609-990E-221ED72A9AA2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1" y="227542"/>
            <a:ext cx="3008313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27542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1" y="1195917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4124DC-43C3-4D0A-8FAA-43A2FA7DFE0C}" type="datetimeFigureOut">
              <a:rPr lang="fr-FR" smtClean="0"/>
              <a:pPr/>
              <a:t>09/10/2018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A8CAC-2817-4609-990E-221ED72A9AA2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4124DC-43C3-4D0A-8FAA-43A2FA7DFE0C}" type="datetimeFigureOut">
              <a:rPr lang="fr-FR" smtClean="0"/>
              <a:pPr/>
              <a:t>09/10/2018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A8CAC-2817-4609-990E-221ED72A9AA2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4124DC-43C3-4D0A-8FAA-43A2FA7DFE0C}" type="datetimeFigureOut">
              <a:rPr lang="fr-FR" smtClean="0"/>
              <a:pPr/>
              <a:t>09/10/2018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A8CAC-2817-4609-990E-221ED72A9AA2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190500"/>
            <a:ext cx="2057400" cy="4064000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190500"/>
            <a:ext cx="6019800" cy="4064000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4124DC-43C3-4D0A-8FAA-43A2FA7DFE0C}" type="datetimeFigureOut">
              <a:rPr lang="fr-FR" smtClean="0"/>
              <a:pPr/>
              <a:t>09/10/2018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A8CAC-2817-4609-990E-221ED72A9AA2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333500"/>
            <a:ext cx="8229600" cy="37716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4124DC-43C3-4D0A-8FAA-43A2FA7DFE0C}" type="datetimeFigureOut">
              <a:rPr lang="fr-FR" smtClean="0"/>
              <a:pPr/>
              <a:t>09/10/2018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5296959"/>
            <a:ext cx="2895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EA8CAC-2817-4609-990E-221ED72A9AA2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13" Type="http://schemas.openxmlformats.org/officeDocument/2006/relationships/image" Target="../media/image13.jpeg"/><Relationship Id="rId18" Type="http://schemas.openxmlformats.org/officeDocument/2006/relationships/image" Target="../media/image18.jpeg"/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12" Type="http://schemas.openxmlformats.org/officeDocument/2006/relationships/image" Target="../media/image12.jpeg"/><Relationship Id="rId17" Type="http://schemas.openxmlformats.org/officeDocument/2006/relationships/image" Target="../media/image17.jpeg"/><Relationship Id="rId2" Type="http://schemas.openxmlformats.org/officeDocument/2006/relationships/image" Target="../media/image2.jpeg"/><Relationship Id="rId16" Type="http://schemas.openxmlformats.org/officeDocument/2006/relationships/image" Target="../media/image16.jpeg"/><Relationship Id="rId20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11" Type="http://schemas.openxmlformats.org/officeDocument/2006/relationships/image" Target="../media/image11.jpeg"/><Relationship Id="rId5" Type="http://schemas.openxmlformats.org/officeDocument/2006/relationships/image" Target="../media/image5.jpeg"/><Relationship Id="rId15" Type="http://schemas.openxmlformats.org/officeDocument/2006/relationships/image" Target="../media/image15.jpeg"/><Relationship Id="rId10" Type="http://schemas.openxmlformats.org/officeDocument/2006/relationships/image" Target="../media/image10.jpeg"/><Relationship Id="rId19" Type="http://schemas.openxmlformats.org/officeDocument/2006/relationships/image" Target="../media/image19.jpeg"/><Relationship Id="rId4" Type="http://schemas.openxmlformats.org/officeDocument/2006/relationships/image" Target="../media/image4.jpeg"/><Relationship Id="rId9" Type="http://schemas.openxmlformats.org/officeDocument/2006/relationships/image" Target="../media/image9.jpeg"/><Relationship Id="rId14" Type="http://schemas.openxmlformats.org/officeDocument/2006/relationships/image" Target="../media/image14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jpeg"/><Relationship Id="rId3" Type="http://schemas.openxmlformats.org/officeDocument/2006/relationships/image" Target="../media/image21.jpeg"/><Relationship Id="rId7" Type="http://schemas.openxmlformats.org/officeDocument/2006/relationships/image" Target="../media/image25.jpeg"/><Relationship Id="rId12" Type="http://schemas.openxmlformats.org/officeDocument/2006/relationships/image" Target="../media/image30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jpeg"/><Relationship Id="rId11" Type="http://schemas.openxmlformats.org/officeDocument/2006/relationships/image" Target="../media/image29.jpeg"/><Relationship Id="rId5" Type="http://schemas.openxmlformats.org/officeDocument/2006/relationships/image" Target="../media/image23.jpeg"/><Relationship Id="rId10" Type="http://schemas.openxmlformats.org/officeDocument/2006/relationships/image" Target="../media/image28.jpeg"/><Relationship Id="rId4" Type="http://schemas.openxmlformats.org/officeDocument/2006/relationships/image" Target="../media/image22.jpeg"/><Relationship Id="rId9" Type="http://schemas.openxmlformats.org/officeDocument/2006/relationships/image" Target="../media/image2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 descr="Présentation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0" y="697260"/>
            <a:ext cx="9144000" cy="553417"/>
          </a:xfrm>
          <a:prstGeom prst="rect">
            <a:avLst/>
          </a:prstGeom>
          <a:noFill/>
        </p:spPr>
        <p:txBody>
          <a:bodyPr wrap="square" rtlCol="0">
            <a:prstTxWarp prst="textArchUp">
              <a:avLst/>
            </a:prstTxWarp>
            <a:spAutoFit/>
            <a:scene3d>
              <a:camera prst="orthographicFront"/>
              <a:lightRig rig="soft" dir="tl">
                <a:rot lat="0" lon="0" rev="0"/>
              </a:lightRig>
            </a:scene3d>
            <a:sp3d extrusionH="57150" contourW="25400" prstMaterial="matte">
              <a:bevelT w="25400" h="55880" prst="divot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fr-FR" sz="4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  <a:reflection blurRad="6350" stA="55000" endA="50" endPos="85000" dir="5400000" sy="-100000" algn="bl" rotWithShape="0"/>
                </a:effectLst>
                <a:latin typeface="Matura MT Script Capitals" pitchFamily="66" charset="0"/>
              </a:rPr>
              <a:t>Coquelicots en peintures.</a:t>
            </a:r>
            <a:endParaRPr lang="fr-FR" sz="4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  <a:reflection blurRad="6350" stA="55000" endA="50" endPos="85000" dir="5400000" sy="-100000" algn="bl" rotWithShape="0"/>
              </a:effectLst>
              <a:latin typeface="Matura MT Script Capitals" pitchFamily="66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479634" y="-928151"/>
            <a:ext cx="18473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endParaRPr lang="fr-FR" sz="5400" b="1" cap="none" spc="0" dirty="0">
              <a:ln/>
              <a:solidFill>
                <a:schemeClr val="accent3"/>
              </a:solidFill>
              <a:effectLst/>
            </a:endParaRPr>
          </a:p>
        </p:txBody>
      </p:sp>
    </p:spTree>
  </p:cSld>
  <p:clrMapOvr>
    <a:masterClrMapping/>
  </p:clrMapOvr>
  <p:transition spd="slow" advClick="0" advTm="15000">
    <p:wedge/>
    <p:sndAc>
      <p:stSnd>
        <p:snd r:embed="rId2" name="NIKOS IGNATIADIS _ FLOWERS FREESI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xit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 from="(ppt_w)" to="(-ppt_w*2)" calcmode="lin" valueType="num">
                                      <p:cBhvr rctx="PPT">
                                        <p:cTn id="14" dur="1000" autoRev="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ppt_w*0.50)" calcmode="lin" valueType="num">
                                      <p:cBhvr>
                                        <p:cTn id="15" dur="1000" decel="50000" autoRev="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ppt_y)" to="(1+ppt_h/2)" calcmode="lin" valueType="num">
                                      <p:cBhvr>
                                        <p:cTn id="16" dur="2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2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5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 descr="Présentation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</p:spPr>
      </p:pic>
      <p:pic>
        <p:nvPicPr>
          <p:cNvPr id="5" name="Image 4" descr="Présentation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pic>
        <p:nvPicPr>
          <p:cNvPr id="6" name="Image 5" descr="99ae30a21e17d55fd495093f5ff89397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pic>
        <p:nvPicPr>
          <p:cNvPr id="7" name="Image 6" descr="Vous avez dit coquelicots (bis)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0"/>
            <a:ext cx="4581525" cy="5715000"/>
          </a:xfrm>
          <a:prstGeom prst="rect">
            <a:avLst/>
          </a:prstGeom>
        </p:spPr>
      </p:pic>
      <p:pic>
        <p:nvPicPr>
          <p:cNvPr id="8" name="Image 7" descr="Vous avez dit coquelicots (bis)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flipH="1">
            <a:off x="4581525" y="0"/>
            <a:ext cx="4562475" cy="5715000"/>
          </a:xfrm>
          <a:prstGeom prst="rect">
            <a:avLst/>
          </a:prstGeom>
        </p:spPr>
      </p:pic>
      <p:pic>
        <p:nvPicPr>
          <p:cNvPr id="9" name="Image 8" descr="Vous avez dit coquelicots (bis)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0" y="0"/>
            <a:ext cx="4572000" cy="5715000"/>
          </a:xfrm>
          <a:prstGeom prst="rect">
            <a:avLst/>
          </a:prstGeom>
        </p:spPr>
      </p:pic>
      <p:pic>
        <p:nvPicPr>
          <p:cNvPr id="10" name="Image 9" descr="Vous avez dit coquelicots (bis)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flipH="1">
            <a:off x="4571999" y="0"/>
            <a:ext cx="4572001" cy="5715000"/>
          </a:xfrm>
          <a:prstGeom prst="rect">
            <a:avLst/>
          </a:prstGeom>
        </p:spPr>
      </p:pic>
      <p:pic>
        <p:nvPicPr>
          <p:cNvPr id="11" name="Image 10" descr="Vous avez dit coquelicots (bis)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pic>
        <p:nvPicPr>
          <p:cNvPr id="12" name="Image 11" descr="Vous avez dit coquelicots (bis)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pic>
        <p:nvPicPr>
          <p:cNvPr id="13" name="Image 12" descr="Vous avez dit coquelicots (bis)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pic>
        <p:nvPicPr>
          <p:cNvPr id="14" name="Image 13" descr="Vous avez dit coquelicots (bis).jp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pic>
        <p:nvPicPr>
          <p:cNvPr id="15" name="Image 14" descr="Vous avez dit coquelicots (bis).jpg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pic>
        <p:nvPicPr>
          <p:cNvPr id="16" name="Image 15" descr="Vous avez dit coquelicots (bis).jpg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pic>
        <p:nvPicPr>
          <p:cNvPr id="17" name="Image 16" descr="Vous avez dit coquelicots (bis).jp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pic>
        <p:nvPicPr>
          <p:cNvPr id="18" name="Image 17" descr="Vous avez dit coquelicots (bis).jpg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pic>
        <p:nvPicPr>
          <p:cNvPr id="19" name="Image 18" descr="Vous avez dit coquelicots (bis).jpg"/>
          <p:cNvPicPr>
            <a:picLocks noChangeAspect="1"/>
          </p:cNvPicPr>
          <p:nvPr/>
        </p:nvPicPr>
        <p:blipFill>
          <a:blip r:embed="rId15" cstate="print"/>
          <a:stretch>
            <a:fillRect/>
          </a:stretch>
        </p:blipFill>
        <p:spPr>
          <a:xfrm>
            <a:off x="4581525" y="0"/>
            <a:ext cx="4562475" cy="5715000"/>
          </a:xfrm>
          <a:prstGeom prst="rect">
            <a:avLst/>
          </a:prstGeom>
        </p:spPr>
      </p:pic>
      <p:pic>
        <p:nvPicPr>
          <p:cNvPr id="20" name="Image 19" descr="Vous avez dit coquelicots (bis).jpg"/>
          <p:cNvPicPr>
            <a:picLocks noChangeAspect="1"/>
          </p:cNvPicPr>
          <p:nvPr/>
        </p:nvPicPr>
        <p:blipFill>
          <a:blip r:embed="rId15" cstate="print"/>
          <a:stretch>
            <a:fillRect/>
          </a:stretch>
        </p:blipFill>
        <p:spPr>
          <a:xfrm flipH="1">
            <a:off x="0" y="0"/>
            <a:ext cx="4581525" cy="5715000"/>
          </a:xfrm>
          <a:prstGeom prst="rect">
            <a:avLst/>
          </a:prstGeom>
        </p:spPr>
      </p:pic>
      <p:pic>
        <p:nvPicPr>
          <p:cNvPr id="21" name="Image 20" descr="Vous avez dit coquelicots (bis).jpg"/>
          <p:cNvPicPr>
            <a:picLocks noChangeAspect="1"/>
          </p:cNvPicPr>
          <p:nvPr/>
        </p:nvPicPr>
        <p:blipFill>
          <a:blip r:embed="rId16" cstate="print"/>
          <a:stretch>
            <a:fillRect/>
          </a:stretch>
        </p:blipFill>
        <p:spPr>
          <a:xfrm>
            <a:off x="0" y="0"/>
            <a:ext cx="4572000" cy="5715000"/>
          </a:xfrm>
          <a:prstGeom prst="rect">
            <a:avLst/>
          </a:prstGeom>
        </p:spPr>
      </p:pic>
      <p:pic>
        <p:nvPicPr>
          <p:cNvPr id="22" name="Image 21" descr="Vous avez dit coquelicots (bis).jpg"/>
          <p:cNvPicPr>
            <a:picLocks noChangeAspect="1"/>
          </p:cNvPicPr>
          <p:nvPr/>
        </p:nvPicPr>
        <p:blipFill>
          <a:blip r:embed="rId16" cstate="print"/>
          <a:stretch>
            <a:fillRect/>
          </a:stretch>
        </p:blipFill>
        <p:spPr>
          <a:xfrm flipH="1">
            <a:off x="4572000" y="0"/>
            <a:ext cx="4572000" cy="5715000"/>
          </a:xfrm>
          <a:prstGeom prst="rect">
            <a:avLst/>
          </a:prstGeom>
        </p:spPr>
      </p:pic>
      <p:pic>
        <p:nvPicPr>
          <p:cNvPr id="23" name="Image 22" descr="Vous avez dit coquelicots (bis).jpg"/>
          <p:cNvPicPr>
            <a:picLocks noChangeAspect="1"/>
          </p:cNvPicPr>
          <p:nvPr/>
        </p:nvPicPr>
        <p:blipFill>
          <a:blip r:embed="rId17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pic>
        <p:nvPicPr>
          <p:cNvPr id="24" name="Image 23" descr="Vous avez dit coquelicots (bis).jpg"/>
          <p:cNvPicPr>
            <a:picLocks noChangeAspect="1"/>
          </p:cNvPicPr>
          <p:nvPr/>
        </p:nvPicPr>
        <p:blipFill>
          <a:blip r:embed="rId18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pic>
        <p:nvPicPr>
          <p:cNvPr id="25" name="Image 24" descr="Vous avez dit coquelicots (bis).jpg"/>
          <p:cNvPicPr>
            <a:picLocks noChangeAspect="1"/>
          </p:cNvPicPr>
          <p:nvPr/>
        </p:nvPicPr>
        <p:blipFill>
          <a:blip r:embed="rId19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pic>
        <p:nvPicPr>
          <p:cNvPr id="27" name="Image 26" descr="Vous avez dit coquelicots (bis).jpg"/>
          <p:cNvPicPr>
            <a:picLocks noChangeAspect="1"/>
          </p:cNvPicPr>
          <p:nvPr/>
        </p:nvPicPr>
        <p:blipFill>
          <a:blip r:embed="rId20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Click="0" advTm="170000">
    <p:cover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7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3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8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5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9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2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5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9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39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69" dur="3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70" dur="3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71" dur="3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2" dur="3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73" dur="3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4" dur="6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5" dur="6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6" dur="6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7" dur="6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9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1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5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25" presetClass="exit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12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0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21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34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38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1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5" fill="hold">
                      <p:stCondLst>
                        <p:cond delay="indefinite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48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5" presetClass="entr" presetSubtype="5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52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31" presetClass="exit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156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9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3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6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7" fill="hold">
                      <p:stCondLst>
                        <p:cond delay="indefinite"/>
                      </p:stCondLst>
                      <p:childTnLst>
                        <p:par>
                          <p:cTn id="168" fill="hold">
                            <p:stCondLst>
                              <p:cond delay="0"/>
                            </p:stCondLst>
                            <p:childTnLst>
                              <p:par>
                                <p:cTn id="169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3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2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3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1000" decel="100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1000" decel="100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4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87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88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89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0" fill="hold">
                      <p:stCondLst>
                        <p:cond delay="indefinite"/>
                      </p:stCondLst>
                      <p:childTnLst>
                        <p:par>
                          <p:cTn id="191" fill="hold">
                            <p:stCondLst>
                              <p:cond delay="0"/>
                            </p:stCondLst>
                            <p:childTnLst>
                              <p:par>
                                <p:cTn id="192" presetID="53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3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5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5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8" dur="1925" accel="100000">
                                          <p:stCondLst>
                                            <p:cond delay="3075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9" dur="1925" accel="100000">
                                          <p:stCondLst>
                                            <p:cond delay="3075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from x="200000" y="450000"/>
                                      <p:to x="10000" y="10000"/>
                                    </p:animScale>
                                    <p:animScale>
                                      <p:cBhvr>
                                        <p:cTn id="200" dur="3075" decel="100000"/>
                                        <p:tgtEl>
                                          <p:spTgt spid="18"/>
                                        </p:tgtEl>
                                      </p:cBhvr>
                                      <p:from x="100000" y="100000"/>
                                      <p:to x="200000" y="450000"/>
                                    </p:animScale>
                                    <p:anim from="(ppt_x)" to="(0.5)" calcmode="lin" valueType="num">
                                      <p:cBhvr>
                                        <p:cTn id="201" dur="3075" decel="100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0.5)" to="(0.5)" calcmode="lin" valueType="num">
                                      <p:cBhvr>
                                        <p:cTn id="202" dur="1925">
                                          <p:stCondLst>
                                            <p:cond delay="3075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ppt_y)" to="(ppt_y+0.4)" calcmode="lin" valueType="num">
                                      <p:cBhvr>
                                        <p:cTn id="203" dur="3075" decel="100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 from="(ppt_y)" to="(ppt_y)" calcmode="lin" valueType="num">
                                      <p:cBhvr>
                                        <p:cTn id="204" dur="1925">
                                          <p:stCondLst>
                                            <p:cond delay="3075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8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0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1" presetID="5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3" dur="1925" decel="100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4" dur="1925" decel="100000"/>
                                        <p:tgtEl>
                                          <p:spTgt spid="19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215" dur="3075" accel="100000" fill="hold">
                                          <p:stCondLst>
                                            <p:cond delay="1925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16" dur="1925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17" dur="3075" accel="100000" fill="hold">
                                          <p:stCondLst>
                                            <p:cond delay="1925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18" dur="1925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19" dur="3075" accel="100000" fill="hold">
                                          <p:stCondLst>
                                            <p:cond delay="1925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2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2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4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5" presetID="5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7" dur="1925" decel="100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8" dur="1925" decel="100000"/>
                                        <p:tgtEl>
                                          <p:spTgt spid="20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229" dur="3075" accel="100000" fill="hold">
                                          <p:stCondLst>
                                            <p:cond delay="1925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30" dur="1925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31" dur="3075" accel="100000" fill="hold">
                                          <p:stCondLst>
                                            <p:cond delay="1925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32" dur="1925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33" dur="3075" accel="100000" fill="hold">
                                          <p:stCondLst>
                                            <p:cond delay="1925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4" fill="hold">
                      <p:stCondLst>
                        <p:cond delay="indefinite"/>
                      </p:stCondLst>
                      <p:childTnLst>
                        <p:par>
                          <p:cTn id="235" fill="hold">
                            <p:stCondLst>
                              <p:cond delay="0"/>
                            </p:stCondLst>
                            <p:childTnLst>
                              <p:par>
                                <p:cTn id="236" presetID="17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7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3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5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6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4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6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7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8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0" fill="hold">
                      <p:stCondLst>
                        <p:cond delay="indefinite"/>
                      </p:stCondLst>
                      <p:childTnLst>
                        <p:par>
                          <p:cTn id="261" fill="hold">
                            <p:stCondLst>
                              <p:cond delay="0"/>
                            </p:stCondLst>
                            <p:childTnLst>
                              <p:par>
                                <p:cTn id="262" presetID="17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3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4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6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7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8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2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5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7" fill="hold">
                      <p:stCondLst>
                        <p:cond delay="indefinite"/>
                      </p:stCondLst>
                      <p:childTnLst>
                        <p:par>
                          <p:cTn id="278" fill="hold">
                            <p:stCondLst>
                              <p:cond delay="0"/>
                            </p:stCondLst>
                            <p:childTnLst>
                              <p:par>
                                <p:cTn id="279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7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8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9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0" fill="hold">
                      <p:stCondLst>
                        <p:cond delay="indefinite"/>
                      </p:stCondLst>
                      <p:childTnLst>
                        <p:par>
                          <p:cTn id="291" fill="hold">
                            <p:stCondLst>
                              <p:cond delay="0"/>
                            </p:stCondLst>
                            <p:childTnLst>
                              <p:par>
                                <p:cTn id="292" presetID="19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3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4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9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2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3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04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5" fill="hold">
                      <p:stCondLst>
                        <p:cond delay="indefinite"/>
                      </p:stCondLst>
                      <p:childTnLst>
                        <p:par>
                          <p:cTn id="306" fill="hold">
                            <p:stCondLst>
                              <p:cond delay="0"/>
                            </p:stCondLst>
                            <p:childTnLst>
                              <p:par>
                                <p:cTn id="307" presetID="21" presetClass="exit" presetSubtype="8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wheel(8)">
                                      <p:cBhvr>
                                        <p:cTn id="308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0" presetID="31" presetClass="exit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311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2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3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14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318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9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1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2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4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 descr="Présentation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</p:spPr>
      </p:pic>
      <p:pic>
        <p:nvPicPr>
          <p:cNvPr id="6" name="Image 5" descr="Vous avez dit coquelicots (bis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pic>
        <p:nvPicPr>
          <p:cNvPr id="7" name="Image 6" descr="Vous avez dit coquelicots (bis)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572000" y="-2"/>
            <a:ext cx="4572000" cy="5715002"/>
          </a:xfrm>
          <a:prstGeom prst="rect">
            <a:avLst/>
          </a:prstGeom>
        </p:spPr>
      </p:pic>
      <p:pic>
        <p:nvPicPr>
          <p:cNvPr id="8" name="Image 7" descr="Vous avez dit coquelicots (bis)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H="1">
            <a:off x="0" y="2"/>
            <a:ext cx="4568146" cy="5710180"/>
          </a:xfrm>
          <a:prstGeom prst="rect">
            <a:avLst/>
          </a:prstGeom>
        </p:spPr>
      </p:pic>
      <p:pic>
        <p:nvPicPr>
          <p:cNvPr id="9" name="Image 8" descr="Vous avez dit coquelicots (bis)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572000" y="0"/>
            <a:ext cx="4572000" cy="5715000"/>
          </a:xfrm>
          <a:prstGeom prst="rect">
            <a:avLst/>
          </a:prstGeom>
        </p:spPr>
      </p:pic>
      <p:pic>
        <p:nvPicPr>
          <p:cNvPr id="10" name="Image 9" descr="Vous avez dit coquelicots (bis)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flipH="1">
            <a:off x="0" y="0"/>
            <a:ext cx="4572000" cy="5715002"/>
          </a:xfrm>
          <a:prstGeom prst="rect">
            <a:avLst/>
          </a:prstGeom>
        </p:spPr>
      </p:pic>
      <p:pic>
        <p:nvPicPr>
          <p:cNvPr id="11" name="Image 10" descr="Vous avez dit coquelicots (bis)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pic>
        <p:nvPicPr>
          <p:cNvPr id="12" name="Image 11" descr="Vous avez dit coquelicots (bis)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pic>
        <p:nvPicPr>
          <p:cNvPr id="13" name="Image 12" descr="Vous avez dit coquelicots (bis)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pic>
        <p:nvPicPr>
          <p:cNvPr id="14" name="Image 13" descr="Vous avez dit coquelicots (bis)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0" y="-1"/>
            <a:ext cx="9144000" cy="5715000"/>
          </a:xfrm>
          <a:prstGeom prst="rect">
            <a:avLst/>
          </a:prstGeom>
        </p:spPr>
      </p:pic>
      <p:pic>
        <p:nvPicPr>
          <p:cNvPr id="15" name="Image 14" descr="Vous avez dit coquelicots (bis).jp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4552950" y="1"/>
            <a:ext cx="4591050" cy="5714999"/>
          </a:xfrm>
          <a:prstGeom prst="rect">
            <a:avLst/>
          </a:prstGeom>
        </p:spPr>
      </p:pic>
      <p:pic>
        <p:nvPicPr>
          <p:cNvPr id="16" name="Image 15" descr="Vous avez dit coquelicots (bis).jpg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 flipH="1">
            <a:off x="0" y="2"/>
            <a:ext cx="4552946" cy="5714998"/>
          </a:xfrm>
          <a:prstGeom prst="rect">
            <a:avLst/>
          </a:prstGeom>
        </p:spPr>
      </p:pic>
      <p:pic>
        <p:nvPicPr>
          <p:cNvPr id="17" name="Image 16" descr="Vous avez dit coquelicots (bis).jpg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Click="0" advTm="65000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3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5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8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49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50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3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decel="100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decel="100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53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2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5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5" dur="1925" accel="100000">
                                          <p:stCondLst>
                                            <p:cond delay="3075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6" dur="1925" accel="100000">
                                          <p:stCondLst>
                                            <p:cond delay="3075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from x="200000" y="450000"/>
                                      <p:to x="10000" y="10000"/>
                                    </p:animScale>
                                    <p:animScale>
                                      <p:cBhvr>
                                        <p:cTn id="77" dur="3075" decel="100000"/>
                                        <p:tgtEl>
                                          <p:spTgt spid="11"/>
                                        </p:tgtEl>
                                      </p:cBhvr>
                                      <p:from x="100000" y="100000"/>
                                      <p:to x="200000" y="450000"/>
                                    </p:animScale>
                                    <p:anim from="(ppt_x)" to="(0.5)" calcmode="lin" valueType="num">
                                      <p:cBhvr>
                                        <p:cTn id="78" dur="3075" decel="100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0.5)" to="(0.5)" calcmode="lin" valueType="num">
                                      <p:cBhvr>
                                        <p:cTn id="79" dur="1925">
                                          <p:stCondLst>
                                            <p:cond delay="3075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ppt_y)" to="(ppt_y+0.4)" calcmode="lin" valueType="num">
                                      <p:cBhvr>
                                        <p:cTn id="80" dur="3075" decel="100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 from="(ppt_y)" to="(ppt_y)" calcmode="lin" valueType="num">
                                      <p:cBhvr>
                                        <p:cTn id="81" dur="1925">
                                          <p:stCondLst>
                                            <p:cond delay="3075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53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5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1925" decel="100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1" dur="1925" decel="100000"/>
                                        <p:tgtEl>
                                          <p:spTgt spid="12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2" dur="3075" accel="100000" fill="hold">
                                          <p:stCondLst>
                                            <p:cond delay="1925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93" dur="1925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94" dur="3075" accel="100000" fill="hold">
                                          <p:stCondLst>
                                            <p:cond delay="1925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95" dur="1925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96" dur="3075" accel="100000" fill="hold">
                                          <p:stCondLst>
                                            <p:cond delay="1925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31" presetClass="exit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100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3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3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14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0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5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4" dur="1925" accel="100000">
                                          <p:stCondLst>
                                            <p:cond delay="3075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5" dur="1925" accel="100000">
                                          <p:stCondLst>
                                            <p:cond delay="3075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from x="200000" y="450000"/>
                                      <p:to x="10000" y="10000"/>
                                    </p:animScale>
                                    <p:animScale>
                                      <p:cBhvr>
                                        <p:cTn id="126" dur="3075" decel="100000"/>
                                        <p:tgtEl>
                                          <p:spTgt spid="14"/>
                                        </p:tgtEl>
                                      </p:cBhvr>
                                      <p:from x="100000" y="100000"/>
                                      <p:to x="200000" y="450000"/>
                                    </p:animScale>
                                    <p:anim from="(ppt_x)" to="(0.5)" calcmode="lin" valueType="num">
                                      <p:cBhvr>
                                        <p:cTn id="127" dur="3075" decel="100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0.5)" to="(0.5)" calcmode="lin" valueType="num">
                                      <p:cBhvr>
                                        <p:cTn id="128" dur="1925">
                                          <p:stCondLst>
                                            <p:cond delay="3075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ppt_y)" to="(ppt_y+0.4)" calcmode="lin" valueType="num">
                                      <p:cBhvr>
                                        <p:cTn id="129" dur="3075" decel="100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 from="(ppt_y)" to="(ppt_y)" calcmode="lin" valueType="num">
                                      <p:cBhvr>
                                        <p:cTn id="130" dur="1925">
                                          <p:stCondLst>
                                            <p:cond delay="3075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6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5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1925" decel="100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0" dur="1925" decel="100000"/>
                                        <p:tgtEl>
                                          <p:spTgt spid="15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41" dur="3075" accel="100000" fill="hold">
                                          <p:stCondLst>
                                            <p:cond delay="1925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42" dur="1925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43" dur="3075" accel="100000" fill="hold">
                                          <p:stCondLst>
                                            <p:cond delay="1925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44" dur="1925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45" dur="3075" accel="100000" fill="hold">
                                          <p:stCondLst>
                                            <p:cond delay="1925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46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0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5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3" dur="1925" decel="100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4" dur="1925" decel="100000"/>
                                        <p:tgtEl>
                                          <p:spTgt spid="16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55" dur="3075" accel="100000" fill="hold">
                                          <p:stCondLst>
                                            <p:cond delay="1925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56" dur="1925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57" dur="3075" accel="100000" fill="hold">
                                          <p:stCondLst>
                                            <p:cond delay="1925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58" dur="1925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59" dur="3075" accel="100000" fill="hold">
                                          <p:stCondLst>
                                            <p:cond delay="1925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0" fill="hold">
                      <p:stCondLst>
                        <p:cond delay="indefinite"/>
                      </p:stCondLst>
                      <p:childTnLst>
                        <p:par>
                          <p:cTn id="161" fill="hold">
                            <p:stCondLst>
                              <p:cond delay="0"/>
                            </p:stCondLst>
                            <p:childTnLst>
                              <p:par>
                                <p:cTn id="162" presetID="8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63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66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0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 descr="Présentation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</p:spPr>
      </p:pic>
      <p:sp>
        <p:nvSpPr>
          <p:cNvPr id="9" name="Rectangle 8"/>
          <p:cNvSpPr/>
          <p:nvPr/>
        </p:nvSpPr>
        <p:spPr>
          <a:xfrm>
            <a:off x="4479634" y="2395835"/>
            <a:ext cx="18473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fr-FR" sz="5400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pic>
        <p:nvPicPr>
          <p:cNvPr id="12" name="Image 11" descr="Coquelicots en peintures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4" name="Espace réservé du contenu 13" descr="Vous avez dit coquelicots (Petit interlude floral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</p:spPr>
      </p:pic>
    </p:spTree>
  </p:cSld>
  <p:clrMapOvr>
    <a:masterClrMapping/>
  </p:clrMapOvr>
  <p:transition spd="slow">
    <p:split orient="vert" dir="in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376</TotalTime>
  <Words>4</Words>
  <Application>Microsoft Office PowerPoint</Application>
  <PresentationFormat>Affichage à l'écran (16:10)</PresentationFormat>
  <Paragraphs>1</Paragraphs>
  <Slides>5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5</vt:i4>
      </vt:variant>
    </vt:vector>
  </HeadingPairs>
  <TitlesOfParts>
    <vt:vector size="6" baseType="lpstr">
      <vt:lpstr>Thème Office</vt:lpstr>
      <vt:lpstr>Diapositive 1</vt:lpstr>
      <vt:lpstr>Diapositive 2</vt:lpstr>
      <vt:lpstr>Diapositive 3</vt:lpstr>
      <vt:lpstr>Diapositive 4</vt:lpstr>
      <vt:lpstr>Diapositive 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Windows User</dc:creator>
  <cp:lastModifiedBy>Windows User</cp:lastModifiedBy>
  <cp:revision>44</cp:revision>
  <dcterms:created xsi:type="dcterms:W3CDTF">2018-10-03T17:48:54Z</dcterms:created>
  <dcterms:modified xsi:type="dcterms:W3CDTF">2018-10-09T18:32:34Z</dcterms:modified>
</cp:coreProperties>
</file>