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9" r:id="rId2"/>
    <p:sldId id="361" r:id="rId3"/>
    <p:sldId id="256" r:id="rId4"/>
    <p:sldId id="257" r:id="rId5"/>
    <p:sldId id="258" r:id="rId6"/>
    <p:sldId id="266" r:id="rId7"/>
    <p:sldId id="260" r:id="rId8"/>
    <p:sldId id="291" r:id="rId9"/>
    <p:sldId id="264" r:id="rId10"/>
    <p:sldId id="265" r:id="rId11"/>
    <p:sldId id="267" r:id="rId12"/>
    <p:sldId id="275" r:id="rId13"/>
    <p:sldId id="269" r:id="rId14"/>
    <p:sldId id="270" r:id="rId15"/>
    <p:sldId id="274" r:id="rId16"/>
    <p:sldId id="280" r:id="rId17"/>
    <p:sldId id="281" r:id="rId18"/>
    <p:sldId id="282" r:id="rId19"/>
    <p:sldId id="288" r:id="rId20"/>
    <p:sldId id="284" r:id="rId21"/>
    <p:sldId id="286" r:id="rId22"/>
    <p:sldId id="285" r:id="rId23"/>
    <p:sldId id="290" r:id="rId24"/>
    <p:sldId id="262" r:id="rId25"/>
    <p:sldId id="294" r:id="rId26"/>
    <p:sldId id="293" r:id="rId27"/>
    <p:sldId id="295" r:id="rId28"/>
    <p:sldId id="317" r:id="rId29"/>
    <p:sldId id="306" r:id="rId30"/>
    <p:sldId id="302" r:id="rId31"/>
    <p:sldId id="307" r:id="rId32"/>
    <p:sldId id="308" r:id="rId33"/>
    <p:sldId id="310" r:id="rId34"/>
    <p:sldId id="311" r:id="rId35"/>
    <p:sldId id="298" r:id="rId36"/>
    <p:sldId id="312" r:id="rId37"/>
    <p:sldId id="313" r:id="rId38"/>
    <p:sldId id="314" r:id="rId39"/>
    <p:sldId id="332" r:id="rId40"/>
    <p:sldId id="315" r:id="rId41"/>
    <p:sldId id="316" r:id="rId42"/>
    <p:sldId id="297" r:id="rId43"/>
    <p:sldId id="320" r:id="rId44"/>
    <p:sldId id="319" r:id="rId45"/>
    <p:sldId id="323" r:id="rId46"/>
    <p:sldId id="321" r:id="rId47"/>
    <p:sldId id="324" r:id="rId48"/>
    <p:sldId id="325" r:id="rId49"/>
    <p:sldId id="326" r:id="rId50"/>
    <p:sldId id="329" r:id="rId51"/>
    <p:sldId id="335" r:id="rId52"/>
    <p:sldId id="331" r:id="rId53"/>
    <p:sldId id="336" r:id="rId54"/>
    <p:sldId id="337" r:id="rId55"/>
    <p:sldId id="360" r:id="rId56"/>
    <p:sldId id="318" r:id="rId57"/>
  </p:sldIdLst>
  <p:sldSz cx="9144000" cy="5715000" type="screen16x1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4egPtlTRI9HyJROedn6ZYg==" hashData="iyCizlVlyDNcwMd0v80K8reR/s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93" d="100"/>
          <a:sy n="93" d="100"/>
        </p:scale>
        <p:origin x="-1284" y="-90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B022F-8A34-4890-8207-16735E62EEC9}" type="datetimeFigureOut">
              <a:rPr lang="hu-HU" smtClean="0"/>
              <a:pPr/>
              <a:t>2018.10.23.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21CFE-1F76-499F-A4E7-1C9B9A9E1538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3000">
    <p:wheel spokes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B022F-8A34-4890-8207-16735E62EEC9}" type="datetimeFigureOut">
              <a:rPr lang="hu-HU" smtClean="0"/>
              <a:pPr/>
              <a:t>2018.10.23.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21CFE-1F76-499F-A4E7-1C9B9A9E1538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3000">
    <p:wheel spokes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B022F-8A34-4890-8207-16735E62EEC9}" type="datetimeFigureOut">
              <a:rPr lang="hu-HU" smtClean="0"/>
              <a:pPr/>
              <a:t>2018.10.23.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21CFE-1F76-499F-A4E7-1C9B9A9E1538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3000">
    <p:wheel spokes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B022F-8A34-4890-8207-16735E62EEC9}" type="datetimeFigureOut">
              <a:rPr lang="hu-HU" smtClean="0"/>
              <a:pPr/>
              <a:t>2018.10.23.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21CFE-1F76-499F-A4E7-1C9B9A9E1538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3000">
    <p:wheel spokes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B022F-8A34-4890-8207-16735E62EEC9}" type="datetimeFigureOut">
              <a:rPr lang="hu-HU" smtClean="0"/>
              <a:pPr/>
              <a:t>2018.10.23.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21CFE-1F76-499F-A4E7-1C9B9A9E1538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3000">
    <p:wheel spokes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B022F-8A34-4890-8207-16735E62EEC9}" type="datetimeFigureOut">
              <a:rPr lang="hu-HU" smtClean="0"/>
              <a:pPr/>
              <a:t>2018.10.23.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21CFE-1F76-499F-A4E7-1C9B9A9E1538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3000">
    <p:wheel spokes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B022F-8A34-4890-8207-16735E62EEC9}" type="datetimeFigureOut">
              <a:rPr lang="hu-HU" smtClean="0"/>
              <a:pPr/>
              <a:t>2018.10.23.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21CFE-1F76-499F-A4E7-1C9B9A9E1538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3000">
    <p:wheel spokes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B022F-8A34-4890-8207-16735E62EEC9}" type="datetimeFigureOut">
              <a:rPr lang="hu-HU" smtClean="0"/>
              <a:pPr/>
              <a:t>2018.10.23.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21CFE-1F76-499F-A4E7-1C9B9A9E1538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3000">
    <p:wheel spokes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B022F-8A34-4890-8207-16735E62EEC9}" type="datetimeFigureOut">
              <a:rPr lang="hu-HU" smtClean="0"/>
              <a:pPr/>
              <a:t>2018.10.23.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21CFE-1F76-499F-A4E7-1C9B9A9E1538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3000">
    <p:wheel spokes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B022F-8A34-4890-8207-16735E62EEC9}" type="datetimeFigureOut">
              <a:rPr lang="hu-HU" smtClean="0"/>
              <a:pPr/>
              <a:t>2018.10.23.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21CFE-1F76-499F-A4E7-1C9B9A9E1538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3000">
    <p:wheel spokes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B022F-8A34-4890-8207-16735E62EEC9}" type="datetimeFigureOut">
              <a:rPr lang="hu-HU" smtClean="0"/>
              <a:pPr/>
              <a:t>2018.10.23.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21CFE-1F76-499F-A4E7-1C9B9A9E1538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3000">
    <p:wheel spokes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0B022F-8A34-4890-8207-16735E62EEC9}" type="datetimeFigureOut">
              <a:rPr lang="hu-HU" smtClean="0"/>
              <a:pPr/>
              <a:t>2018.10.23.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A21CFE-1F76-499F-A4E7-1C9B9A9E1538}" type="slidenum">
              <a:rPr lang="hu-HU" smtClean="0"/>
              <a:pPr/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3000">
    <p:wheel spokes="1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gif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nimals_Rodents_Chipmunk_and_corn_033100_.jp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3" name="Kép 2" descr="11c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969706" y="121196"/>
            <a:ext cx="346710" cy="609600"/>
          </a:xfrm>
          <a:prstGeom prst="rect">
            <a:avLst/>
          </a:prstGeom>
        </p:spPr>
      </p:pic>
      <p:pic>
        <p:nvPicPr>
          <p:cNvPr id="4" name="Kép 3" descr="11h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999804" y="735732"/>
            <a:ext cx="388620" cy="609600"/>
          </a:xfrm>
          <a:prstGeom prst="rect">
            <a:avLst/>
          </a:prstGeom>
        </p:spPr>
      </p:pic>
      <p:pic>
        <p:nvPicPr>
          <p:cNvPr id="5" name="Kép 4" descr="11i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100392" y="1311796"/>
            <a:ext cx="137160" cy="609600"/>
          </a:xfrm>
          <a:prstGeom prst="rect">
            <a:avLst/>
          </a:prstGeom>
        </p:spPr>
      </p:pic>
      <p:pic>
        <p:nvPicPr>
          <p:cNvPr id="6" name="Kép 5" descr="11p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8100396" y="1887860"/>
            <a:ext cx="331470" cy="609600"/>
          </a:xfrm>
          <a:prstGeom prst="rect">
            <a:avLst/>
          </a:prstGeom>
        </p:spPr>
      </p:pic>
      <p:pic>
        <p:nvPicPr>
          <p:cNvPr id="7" name="Kép 6" descr="11m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7930842" y="2463924"/>
            <a:ext cx="529590" cy="609600"/>
          </a:xfrm>
          <a:prstGeom prst="rect">
            <a:avLst/>
          </a:prstGeom>
        </p:spPr>
      </p:pic>
      <p:pic>
        <p:nvPicPr>
          <p:cNvPr id="8" name="Kép 7" descr="11u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8018854" y="3111996"/>
            <a:ext cx="369570" cy="609600"/>
          </a:xfrm>
          <a:prstGeom prst="rect">
            <a:avLst/>
          </a:prstGeom>
        </p:spPr>
      </p:pic>
      <p:pic>
        <p:nvPicPr>
          <p:cNvPr id="9" name="Kép 8" descr="11n.gi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8028386" y="3688060"/>
            <a:ext cx="403860" cy="609600"/>
          </a:xfrm>
          <a:prstGeom prst="rect">
            <a:avLst/>
          </a:prstGeom>
        </p:spPr>
      </p:pic>
      <p:pic>
        <p:nvPicPr>
          <p:cNvPr id="10" name="Kép 9" descr="11k.gif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8028388" y="4336132"/>
            <a:ext cx="392430" cy="609600"/>
          </a:xfrm>
          <a:prstGeom prst="rect">
            <a:avLst/>
          </a:prstGeom>
        </p:spPr>
      </p:pic>
      <p:pic>
        <p:nvPicPr>
          <p:cNvPr id="11" name="Kép 10" descr="11s.gif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8028388" y="4953000"/>
            <a:ext cx="331470" cy="609600"/>
          </a:xfrm>
          <a:prstGeom prst="rect">
            <a:avLst/>
          </a:prstGeom>
        </p:spPr>
      </p:pic>
    </p:spTree>
  </p:cSld>
  <p:clrMapOvr>
    <a:masterClrMapping/>
  </p:clrMapOvr>
  <p:transition spd="med" advTm="5000">
    <p:wheel spokes="1"/>
    <p:sndAc>
      <p:stSnd>
        <p:snd r:embed="rId2" name="In The Mood - Glenn Miller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odent_gopher_chipmunk_face_29396_1280x800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355aafeee8df53a8949f4dce48a4-1417435.jpg!d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614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17Animals___Rodents_A_little_chipmunk_on_a_branch_113310_12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17Animals___Rodents_A_small_chipmunk_on_a_dry_branch_115156_12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356593-sepik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17Animals___Rodents_Two_little_chipmunks_are_sitting_on_a_dry_tree_114903_12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ipmunk_grass_leaves_81767_1280x800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305148-alexfas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328228-alexfas01_1280x800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l="3691" t="3543"/>
          <a:stretch>
            <a:fillRect/>
          </a:stretch>
        </p:blipFill>
        <p:spPr>
          <a:xfrm>
            <a:off x="1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356669-admin_1280x800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nimals___Rodents_Chipmunk_posing_for_the_camera_093182_12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25032-Kycb_1280x800.jpg"/>
          <p:cNvPicPr>
            <a:picLocks noChangeAspect="1"/>
          </p:cNvPicPr>
          <p:nvPr/>
        </p:nvPicPr>
        <p:blipFill>
          <a:blip r:embed="rId2" cstate="print">
            <a:lum bright="-10000" contrast="3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nimals___Beasts_Chipmunk_eating_rowan_096663_12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nimals___Rodents_Chipmunk_on_hind_legs_041969_12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nimals_Rodents_Chipmunk_with_nut_033777_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404839e905bef2ab8afe7317aa0-1417434.jpg!d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t="6142"/>
          <a:stretch>
            <a:fillRect/>
          </a:stretch>
        </p:blipFill>
        <p:spPr>
          <a:xfrm>
            <a:off x="0" y="-6538"/>
            <a:ext cx="9144000" cy="5721539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ipmunk_animal_striped_65132_1280x8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ipmunk_fence_sitting_animal_64860_1280x800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ipmunk_berry_raspberry_78136_1280x800.jpg"/>
          <p:cNvPicPr>
            <a:picLocks noChangeAspect="1"/>
          </p:cNvPicPr>
          <p:nvPr/>
        </p:nvPicPr>
        <p:blipFill>
          <a:blip r:embed="rId2" cstate="print">
            <a:lum contrast="3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ipmunk_cheeks_stocks_grass_16581_1280x800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ipmunk_branches_trees_sit_51399_1280x8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ipmunk_grass_branch_eating_climbing_59884_1280x800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18Animals___Rodents_Two_cute_chipmunk_eat_biscuits_122633_12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ipmunk_hand_tail_sit_55969_1280x800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ipmunk_hand_animal_75796_1280x800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ipmunk_herbs_nuts_83281_1280x800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828088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ipmunk_wildlife_cute_rodent_adorable-594648.jpg!d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16433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ipmunk_rodent_sciuridae_small_squirrel_tiny_squirrel_striped_squirrel_animal_fur-1247135.jpg!d.jpg"/>
          <p:cNvPicPr>
            <a:picLocks noChangeAspect="1"/>
          </p:cNvPicPr>
          <p:nvPr/>
        </p:nvPicPr>
        <p:blipFill>
          <a:blip r:embed="rId2" cstate="print"/>
          <a:srcRect b="16798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ipmunk-priroda-pole-cvety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352160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401702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445381.jpg"/>
          <p:cNvPicPr>
            <a:picLocks noChangeAspect="1"/>
          </p:cNvPicPr>
          <p:nvPr/>
        </p:nvPicPr>
        <p:blipFill>
          <a:blip r:embed="rId2" cstate="print">
            <a:lum bright="-20000"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ipmunk_nuts_mug_77060_1280x800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464569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503725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726182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quirrel_climbing_down_moving_fast_tree_brown_wooden-1022153.jpg!d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b="614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738050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816826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ipmunk_nuts_food_sit_53457_1280x8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907571.jpg"/>
          <p:cNvPicPr>
            <a:picLocks noChangeAspect="1"/>
          </p:cNvPicPr>
          <p:nvPr/>
        </p:nvPicPr>
        <p:blipFill>
          <a:blip r:embed="rId2" cstate="print">
            <a:lum contrast="3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902177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ndex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945310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ndia_chipmunk_squirrel_croissant_cute-1160912.jpg!d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t="8399" b="8399"/>
          <a:stretch>
            <a:fillRect/>
          </a:stretch>
        </p:blipFill>
        <p:spPr>
          <a:xfrm>
            <a:off x="-1" y="0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hoto-113528.jpg!d.jpg"/>
          <p:cNvPicPr>
            <a:picLocks noChangeAspect="1"/>
          </p:cNvPicPr>
          <p:nvPr/>
        </p:nvPicPr>
        <p:blipFill>
          <a:blip r:embed="rId2" cstate="print">
            <a:lum bright="-20000" contrast="20000"/>
          </a:blip>
          <a:srcRect b="16378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odent_croissant_chipmunk_nager_cute_animal_animal_world_furry-723245.jpg!d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r="3465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quirrel_animal_wildlife_nature_sri_lanka_mawanella_ceylon-995653.jpg!d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quirrel_small_wood_forest_animals-849962.jpg!d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b="614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quirrel_chipmunk_animal_mammal_wildlife-5142.jpg!d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Сhipmunks_490649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t="8074" b="8074"/>
          <a:stretch>
            <a:fillRect/>
          </a:stretch>
        </p:blipFill>
        <p:spPr>
          <a:xfrm>
            <a:off x="0" y="0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Сhipmunks_Currant_Wicker_basket_522075_1280x800.jpg"/>
          <p:cNvPicPr>
            <a:picLocks noChangeAspect="1"/>
          </p:cNvPicPr>
          <p:nvPr/>
        </p:nvPicPr>
        <p:blipFill>
          <a:blip r:embed="rId2" cstate="print">
            <a:lum contrast="3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17Animals___Various_together_Cat_and_chipmunk_get_acquainted_in_the_garden_115310_12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901415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3" name="Kép 2" descr="alairas7.gif"/>
          <p:cNvPicPr>
            <a:picLocks noChangeAspect="1"/>
          </p:cNvPicPr>
          <p:nvPr/>
        </p:nvPicPr>
        <p:blipFill>
          <a:blip r:embed="rId3" cstate="print">
            <a:lum contrast="30000"/>
          </a:blip>
          <a:stretch>
            <a:fillRect/>
          </a:stretch>
        </p:blipFill>
        <p:spPr>
          <a:xfrm>
            <a:off x="4139952" y="3801219"/>
            <a:ext cx="1038225" cy="352425"/>
          </a:xfrm>
          <a:prstGeom prst="rect">
            <a:avLst/>
          </a:prstGeom>
        </p:spPr>
      </p:pic>
      <p:sp>
        <p:nvSpPr>
          <p:cNvPr id="4" name="Téglalap 3"/>
          <p:cNvSpPr/>
          <p:nvPr/>
        </p:nvSpPr>
        <p:spPr>
          <a:xfrm>
            <a:off x="0" y="0"/>
            <a:ext cx="1786066" cy="2462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000" dirty="0" smtClean="0">
                <a:ln w="10160">
                  <a:noFill/>
                  <a:prstDash val="solid"/>
                </a:ln>
                <a:solidFill>
                  <a:srgbClr val="FFC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Arial Narrow" pitchFamily="34" charset="0"/>
              </a:rPr>
              <a:t>h</a:t>
            </a:r>
            <a:r>
              <a:rPr lang="hu-HU" sz="1000" b="0" cap="none" spc="0" dirty="0" smtClean="0">
                <a:ln w="10160">
                  <a:noFill/>
                  <a:prstDash val="solid"/>
                </a:ln>
                <a:solidFill>
                  <a:srgbClr val="FFC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Arial Narrow" pitchFamily="34" charset="0"/>
              </a:rPr>
              <a:t>ttp://judy-faunaflora.blogspot.com</a:t>
            </a:r>
            <a:endParaRPr lang="hu-HU" sz="1000" b="0" cap="none" spc="0" dirty="0">
              <a:ln w="10160">
                <a:noFill/>
                <a:prstDash val="solid"/>
              </a:ln>
              <a:solidFill>
                <a:srgbClr val="FFC00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Arial Narrow" pitchFamily="34" charset="0"/>
            </a:endParaRPr>
          </a:p>
        </p:txBody>
      </p:sp>
      <p:sp>
        <p:nvSpPr>
          <p:cNvPr id="5" name="Téglalap 4"/>
          <p:cNvSpPr/>
          <p:nvPr/>
        </p:nvSpPr>
        <p:spPr>
          <a:xfrm>
            <a:off x="7561516" y="0"/>
            <a:ext cx="1582484" cy="2462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000" b="0" cap="none" spc="0" dirty="0" smtClean="0">
                <a:ln w="10160">
                  <a:noFill/>
                  <a:prstDash val="solid"/>
                </a:ln>
                <a:solidFill>
                  <a:srgbClr val="FFC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Arial Narrow" pitchFamily="34" charset="0"/>
              </a:rPr>
              <a:t>http://www.ppsparadicsom.net</a:t>
            </a:r>
            <a:endParaRPr lang="hu-HU" sz="1000" b="0" cap="none" spc="0" dirty="0">
              <a:ln w="10160">
                <a:noFill/>
                <a:prstDash val="solid"/>
              </a:ln>
              <a:solidFill>
                <a:srgbClr val="FFC00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Arial Narrow" pitchFamily="34" charset="0"/>
            </a:endParaRPr>
          </a:p>
        </p:txBody>
      </p:sp>
    </p:spTree>
  </p:cSld>
  <p:clrMapOvr>
    <a:masterClrMapping/>
  </p:clrMapOvr>
  <p:transition spd="med" advTm="20000">
    <p:wheel spokes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</TotalTime>
  <Words>6</Words>
  <Application>Microsoft Office PowerPoint</Application>
  <PresentationFormat>Diavetítés a képernyőre (16:10 oldalarány)</PresentationFormat>
  <Paragraphs>2</Paragraphs>
  <Slides>56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56</vt:i4>
      </vt:variant>
    </vt:vector>
  </HeadingPairs>
  <TitlesOfParts>
    <vt:vector size="57" baseType="lpstr">
      <vt:lpstr>Office-téma</vt:lpstr>
      <vt:lpstr>1. dia</vt:lpstr>
      <vt:lpstr>2. dia</vt:lpstr>
      <vt:lpstr>3. dia</vt:lpstr>
      <vt:lpstr>4. dia</vt:lpstr>
      <vt:lpstr>5. dia</vt:lpstr>
      <vt:lpstr>6. dia</vt:lpstr>
      <vt:lpstr>7. dia</vt:lpstr>
      <vt:lpstr>8. dia</vt:lpstr>
      <vt:lpstr>9. dia</vt:lpstr>
      <vt:lpstr>10. dia</vt:lpstr>
      <vt:lpstr>11. dia</vt:lpstr>
      <vt:lpstr>12. dia</vt:lpstr>
      <vt:lpstr>13. dia</vt:lpstr>
      <vt:lpstr>14. dia</vt:lpstr>
      <vt:lpstr>15. dia</vt:lpstr>
      <vt:lpstr>16. dia</vt:lpstr>
      <vt:lpstr>17. dia</vt:lpstr>
      <vt:lpstr>18. dia</vt:lpstr>
      <vt:lpstr>19. dia</vt:lpstr>
      <vt:lpstr>20. dia</vt:lpstr>
      <vt:lpstr>21. dia</vt:lpstr>
      <vt:lpstr>22. dia</vt:lpstr>
      <vt:lpstr>23. dia</vt:lpstr>
      <vt:lpstr>24. dia</vt:lpstr>
      <vt:lpstr>25. dia</vt:lpstr>
      <vt:lpstr>26. dia</vt:lpstr>
      <vt:lpstr>27. dia</vt:lpstr>
      <vt:lpstr>28. dia</vt:lpstr>
      <vt:lpstr>29. dia</vt:lpstr>
      <vt:lpstr>30. dia</vt:lpstr>
      <vt:lpstr>31. dia</vt:lpstr>
      <vt:lpstr>32. dia</vt:lpstr>
      <vt:lpstr>33. dia</vt:lpstr>
      <vt:lpstr>34. dia</vt:lpstr>
      <vt:lpstr>35. dia</vt:lpstr>
      <vt:lpstr>36. dia</vt:lpstr>
      <vt:lpstr>37. dia</vt:lpstr>
      <vt:lpstr>38. dia</vt:lpstr>
      <vt:lpstr>39. dia</vt:lpstr>
      <vt:lpstr>40. dia</vt:lpstr>
      <vt:lpstr>41. dia</vt:lpstr>
      <vt:lpstr>42. dia</vt:lpstr>
      <vt:lpstr>43. dia</vt:lpstr>
      <vt:lpstr>44. dia</vt:lpstr>
      <vt:lpstr>45. dia</vt:lpstr>
      <vt:lpstr>46. dia</vt:lpstr>
      <vt:lpstr>47. dia</vt:lpstr>
      <vt:lpstr>48. dia</vt:lpstr>
      <vt:lpstr>49. dia</vt:lpstr>
      <vt:lpstr>50. dia</vt:lpstr>
      <vt:lpstr>51. dia</vt:lpstr>
      <vt:lpstr>52. dia</vt:lpstr>
      <vt:lpstr>53. dia</vt:lpstr>
      <vt:lpstr>54. dia</vt:lpstr>
      <vt:lpstr>55. dia</vt:lpstr>
      <vt:lpstr>56. dia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Judith</dc:creator>
  <cp:lastModifiedBy>Judith</cp:lastModifiedBy>
  <cp:revision>17</cp:revision>
  <dcterms:created xsi:type="dcterms:W3CDTF">2018-10-11T05:03:49Z</dcterms:created>
  <dcterms:modified xsi:type="dcterms:W3CDTF">2018-10-23T06:20:03Z</dcterms:modified>
</cp:coreProperties>
</file>