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7" r:id="rId2"/>
    <p:sldId id="303" r:id="rId3"/>
    <p:sldId id="383" r:id="rId4"/>
    <p:sldId id="338" r:id="rId5"/>
    <p:sldId id="301" r:id="rId6"/>
    <p:sldId id="304" r:id="rId7"/>
    <p:sldId id="391" r:id="rId8"/>
    <p:sldId id="291" r:id="rId9"/>
    <p:sldId id="306" r:id="rId10"/>
    <p:sldId id="307" r:id="rId11"/>
    <p:sldId id="369" r:id="rId12"/>
    <p:sldId id="358" r:id="rId13"/>
    <p:sldId id="309" r:id="rId14"/>
    <p:sldId id="312" r:id="rId15"/>
    <p:sldId id="313" r:id="rId16"/>
    <p:sldId id="355" r:id="rId17"/>
    <p:sldId id="367" r:id="rId18"/>
    <p:sldId id="325" r:id="rId19"/>
    <p:sldId id="360" r:id="rId20"/>
    <p:sldId id="326" r:id="rId21"/>
    <p:sldId id="356" r:id="rId22"/>
    <p:sldId id="357" r:id="rId23"/>
    <p:sldId id="361" r:id="rId24"/>
    <p:sldId id="337" r:id="rId25"/>
    <p:sldId id="362" r:id="rId26"/>
    <p:sldId id="363" r:id="rId27"/>
    <p:sldId id="364" r:id="rId28"/>
    <p:sldId id="347" r:id="rId29"/>
    <p:sldId id="366" r:id="rId30"/>
    <p:sldId id="324" r:id="rId31"/>
    <p:sldId id="392" r:id="rId32"/>
    <p:sldId id="319" r:id="rId33"/>
    <p:sldId id="380" r:id="rId34"/>
    <p:sldId id="308" r:id="rId35"/>
    <p:sldId id="376" r:id="rId36"/>
    <p:sldId id="381" r:id="rId37"/>
    <p:sldId id="374" r:id="rId38"/>
    <p:sldId id="373" r:id="rId39"/>
    <p:sldId id="377" r:id="rId40"/>
    <p:sldId id="384" r:id="rId41"/>
    <p:sldId id="385" r:id="rId42"/>
    <p:sldId id="390" r:id="rId43"/>
    <p:sldId id="389" r:id="rId44"/>
    <p:sldId id="388" r:id="rId45"/>
    <p:sldId id="370" r:id="rId46"/>
    <p:sldId id="387" r:id="rId47"/>
    <p:sldId id="386" r:id="rId48"/>
    <p:sldId id="318" r:id="rId49"/>
    <p:sldId id="365" r:id="rId50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XMW2jCR2duUsD94wvKGlQ==" hashData="aO1xp5v3SGFAVkK2yiAOKr7Ez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3B05"/>
    <a:srgbClr val="642F04"/>
    <a:srgbClr val="000099"/>
    <a:srgbClr val="9E0000"/>
    <a:srgbClr val="1D3A00"/>
    <a:srgbClr val="264C00"/>
    <a:srgbClr val="2A5400"/>
    <a:srgbClr val="8A001A"/>
    <a:srgbClr val="9E001E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98980-71D1-44C3-B734-8321083E0840}" type="datetimeFigureOut">
              <a:rPr lang="hu-HU" smtClean="0"/>
              <a:pPr/>
              <a:t>2018.10.02.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B0942-22C8-4BA2-BE83-15BFF4A37A9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87826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449751" y="337220"/>
            <a:ext cx="434766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0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Chess</a:t>
            </a:r>
            <a:r>
              <a:rPr lang="hu-HU" sz="60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hu-HU" sz="60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Special</a:t>
            </a:r>
            <a:endParaRPr lang="hu-HU" sz="60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wheel spokes="8"/>
    <p:sndAc>
      <p:stSnd>
        <p:snd r:embed="rId2" name="One Night in Bangkok - Murray He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figures_chess_board_ball_strategy_chess_pieces_board_game_game_board-1403970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8819" r="598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ahmaty-igra-sport-chess-1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Girl_playing_chess_094953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black_board_glass_collection_15062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figures_game_berlin_germany-692783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299" b="1007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g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0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Dogs_Dachshund_sleeps_of_chess_084256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game_outside_wood_board_playing_nature_play-1403448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79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game_render_purple_black_pawn_white_knight-1207236.jpg!d.jpg"/>
          <p:cNvPicPr>
            <a:picLocks noChangeAspect="1"/>
          </p:cNvPicPr>
          <p:nvPr/>
        </p:nvPicPr>
        <p:blipFill>
          <a:blip r:embed="rId2" cstate="print"/>
          <a:srcRect l="5039" r="503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ess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20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213" b="387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game_strategy_play_competition_king_chessboard_battle-1085549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103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-best-goo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-best-good-3439.jpg"/>
          <p:cNvPicPr>
            <a:picLocks noChangeAspect="1"/>
          </p:cNvPicPr>
          <p:nvPr/>
        </p:nvPicPr>
        <p:blipFill>
          <a:blip r:embed="rId2" cstate="print">
            <a:lum bright="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quirrels_Chess_Two_521038_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3378746-chess-wallpap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7009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Creative_Wallpaper_Chess_figure_with_a_golden_crown_116073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3000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afalgar_square_chess_black_white_strategy_chess_board_chess_pieces_game-966571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788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afalgar_square_chess_black_white_strategy_chessboard_chess_board_chess_pieces-1337877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58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3D-graphics_Blue_glass_chess_3D_graphics__111689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xes_Chess_Men_Hat_45990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3D-graphics_Chess_on_a_black_and_white_chessboard_3d_graphics_121727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85337-apin47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b47db844c4da2683abf652b87846422-10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k_bench_chess_201408-143222.jpg!d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t="4724" b="141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  <p:pic>
        <p:nvPicPr>
          <p:cNvPr id="3" name="Kép 2" descr="cicu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260000" flipH="1">
            <a:off x="1475656" y="1777380"/>
            <a:ext cx="1402202" cy="1828959"/>
          </a:xfrm>
          <a:prstGeom prst="rect">
            <a:avLst/>
          </a:prstGeom>
        </p:spPr>
      </p:pic>
      <p:pic>
        <p:nvPicPr>
          <p:cNvPr id="4" name="Kép 3" descr="cat_PNG1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409228"/>
            <a:ext cx="1219202" cy="1828804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10-02_11h22_24.jpg"/>
          <p:cNvPicPr>
            <a:picLocks noChangeAspect="1"/>
          </p:cNvPicPr>
          <p:nvPr/>
        </p:nvPicPr>
        <p:blipFill>
          <a:blip r:embed="rId2" cstate="print"/>
          <a:srcRect t="2233" b="614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60055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figures_pieces_steampunk_game_success_king_competition-967306.jpg!d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t="61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19918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539808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game_strategy_play_competition_king_chessboard_battle-760344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2377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ExrM9.jpg"/>
          <p:cNvPicPr>
            <a:picLocks noChangeAspect="1"/>
          </p:cNvPicPr>
          <p:nvPr/>
        </p:nvPicPr>
        <p:blipFill>
          <a:blip r:embed="rId2" cstate="print"/>
          <a:srcRect t="9350" b="738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Boys_448978_1280x800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3iuwgO.jpg"/>
          <p:cNvPicPr>
            <a:picLocks noChangeAspect="1"/>
          </p:cNvPicPr>
          <p:nvPr/>
        </p:nvPicPr>
        <p:blipFill>
          <a:blip r:embed="rId2" cstate="print"/>
          <a:srcRect b="180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3wLcw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G4cgFo.jpg"/>
          <p:cNvPicPr>
            <a:picLocks noChangeAspect="1"/>
          </p:cNvPicPr>
          <p:nvPr/>
        </p:nvPicPr>
        <p:blipFill>
          <a:blip r:embed="rId2" cstate="print"/>
          <a:srcRect t="9843" b="6890"/>
          <a:stretch>
            <a:fillRect/>
          </a:stretch>
        </p:blipFill>
        <p:spPr>
          <a:xfrm>
            <a:off x="-1" y="-2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-mirror-king-paw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-pawn-queen-shadow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ahmaty-chess-shahmatnaya-dos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ntasy_The_chess_battle_094372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922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-1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78435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45537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eative_Wallpaper_Chess_Globe_017344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6bd60e0c02ac631bbb281649d3c44ed_origina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750"/>
            <a:ext cx="9144000" cy="5143500"/>
          </a:xfrm>
          <a:prstGeom prst="rect">
            <a:avLst/>
          </a:prstGeom>
        </p:spPr>
      </p:pic>
      <p:pic>
        <p:nvPicPr>
          <p:cNvPr id="3" name="Kép 2" descr="alairas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7831" y="3721596"/>
            <a:ext cx="1038225" cy="352425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25734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solidFill>
                  <a:srgbClr val="7D3B05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http://judy-pps.blogspot.com</a:t>
            </a:r>
            <a:endParaRPr lang="hu-HU" sz="1200" b="1" cap="none" spc="0" dirty="0">
              <a:ln w="10160">
                <a:noFill/>
                <a:prstDash val="solid"/>
              </a:ln>
              <a:solidFill>
                <a:srgbClr val="7D3B05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724748" y="5438001"/>
            <a:ext cx="241925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solidFill>
                  <a:srgbClr val="7D3B05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http://www.ppsparadicsom.net</a:t>
            </a:r>
            <a:endParaRPr lang="hu-HU" sz="1200" b="1" cap="none" spc="0" dirty="0">
              <a:ln w="10160">
                <a:noFill/>
                <a:prstDash val="solid"/>
              </a:ln>
              <a:solidFill>
                <a:srgbClr val="7D3B05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med" advTm="20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8</Words>
  <Application>Microsoft Office PowerPoint</Application>
  <PresentationFormat>Diavetítés a képernyőre (16:10 oldalarány)</PresentationFormat>
  <Paragraphs>3</Paragraphs>
  <Slides>49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28</cp:revision>
  <dcterms:created xsi:type="dcterms:W3CDTF">2018-09-23T06:18:06Z</dcterms:created>
  <dcterms:modified xsi:type="dcterms:W3CDTF">2018-10-02T12:03:37Z</dcterms:modified>
</cp:coreProperties>
</file>