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6"/>
  </p:notesMasterIdLst>
  <p:sldIdLst>
    <p:sldId id="374" r:id="rId2"/>
    <p:sldId id="414" r:id="rId3"/>
    <p:sldId id="424" r:id="rId4"/>
    <p:sldId id="413" r:id="rId5"/>
    <p:sldId id="420" r:id="rId6"/>
    <p:sldId id="415" r:id="rId7"/>
    <p:sldId id="440" r:id="rId8"/>
    <p:sldId id="422" r:id="rId9"/>
    <p:sldId id="423" r:id="rId10"/>
    <p:sldId id="421" r:id="rId11"/>
    <p:sldId id="407" r:id="rId12"/>
    <p:sldId id="437" r:id="rId13"/>
    <p:sldId id="417" r:id="rId14"/>
    <p:sldId id="418" r:id="rId15"/>
    <p:sldId id="401" r:id="rId16"/>
    <p:sldId id="416" r:id="rId17"/>
    <p:sldId id="434" r:id="rId18"/>
    <p:sldId id="412" r:id="rId19"/>
    <p:sldId id="410" r:id="rId20"/>
    <p:sldId id="438" r:id="rId21"/>
    <p:sldId id="433" r:id="rId22"/>
    <p:sldId id="402" r:id="rId23"/>
    <p:sldId id="404" r:id="rId24"/>
    <p:sldId id="405" r:id="rId25"/>
    <p:sldId id="443" r:id="rId26"/>
    <p:sldId id="403" r:id="rId27"/>
    <p:sldId id="439" r:id="rId28"/>
    <p:sldId id="398" r:id="rId29"/>
    <p:sldId id="397" r:id="rId30"/>
    <p:sldId id="396" r:id="rId31"/>
    <p:sldId id="436" r:id="rId32"/>
    <p:sldId id="429" r:id="rId33"/>
    <p:sldId id="425" r:id="rId34"/>
    <p:sldId id="431" r:id="rId35"/>
    <p:sldId id="428" r:id="rId36"/>
    <p:sldId id="426" r:id="rId37"/>
    <p:sldId id="427" r:id="rId38"/>
    <p:sldId id="435" r:id="rId39"/>
    <p:sldId id="441" r:id="rId40"/>
    <p:sldId id="442" r:id="rId41"/>
    <p:sldId id="432" r:id="rId42"/>
    <p:sldId id="430" r:id="rId43"/>
    <p:sldId id="395" r:id="rId44"/>
    <p:sldId id="375" r:id="rId45"/>
  </p:sldIdLst>
  <p:sldSz cx="4321175" cy="3240088"/>
  <p:notesSz cx="6858000" cy="9144000"/>
  <p:defaultTextStyle>
    <a:defPPr>
      <a:defRPr lang="hu-HU"/>
    </a:defPPr>
    <a:lvl1pPr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215900" indent="241300"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431800" indent="482600"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647700" indent="723900"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863600" indent="965200"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gjnxGl9yeclZeXKRW3ovw==" hashData="KogtZnQXpJyyJSTc9W4vYX+/LV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FFCCCC"/>
    <a:srgbClr val="CCCCFF"/>
    <a:srgbClr val="9966FF"/>
    <a:srgbClr val="00CC66"/>
    <a:srgbClr val="FFCCFF"/>
    <a:srgbClr val="666699"/>
    <a:srgbClr val="FFFFD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00" autoAdjust="0"/>
    <p:restoredTop sz="94651" autoAdjust="0"/>
  </p:normalViewPr>
  <p:slideViewPr>
    <p:cSldViewPr>
      <p:cViewPr>
        <p:scale>
          <a:sx n="130" d="100"/>
          <a:sy n="130" d="100"/>
        </p:scale>
        <p:origin x="-883" y="-677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en-tête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0179" name="Espace réservé de la date 2"/>
          <p:cNvSpPr>
            <a:spLocks noGrp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200E4F0-2070-433F-88CE-0494EB284E9F}" type="datetimeFigureOut">
              <a:rPr lang="fr-FR"/>
              <a:pPr>
                <a:defRPr/>
              </a:pPr>
              <a:t>27/09/2018</a:t>
            </a:fld>
            <a:endParaRPr lang="fr-FR"/>
          </a:p>
        </p:txBody>
      </p:sp>
      <p:sp>
        <p:nvSpPr>
          <p:cNvPr id="44036" name="Espace réservé de l'image des diapositives 3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1" name="Espace réservé des commentaires 4"/>
          <p:cNvSpPr>
            <a:spLocks noGrp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50182" name="Espace réservé du pied de page 5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0183" name="Espace réservé du numéro de diapositive 6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39D411B-96A4-43DF-8760-ACBF11C5730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2159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4318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6477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8636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1080135" algn="l" defTabSz="43205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296162" algn="l" defTabSz="43205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512189" algn="l" defTabSz="43205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728216" algn="l" defTabSz="43205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4088" y="1006528"/>
            <a:ext cx="3672999" cy="694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8176" y="1836050"/>
            <a:ext cx="3024823" cy="828022"/>
          </a:xfrm>
        </p:spPr>
        <p:txBody>
          <a:bodyPr/>
          <a:lstStyle>
            <a:lvl1pPr marL="0" indent="0" algn="ctr">
              <a:buNone/>
              <a:defRPr/>
            </a:lvl1pPr>
            <a:lvl2pPr marL="216027" indent="0" algn="ctr">
              <a:buNone/>
              <a:defRPr/>
            </a:lvl2pPr>
            <a:lvl3pPr marL="432054" indent="0" algn="ctr">
              <a:buNone/>
              <a:defRPr/>
            </a:lvl3pPr>
            <a:lvl4pPr marL="648081" indent="0" algn="ctr">
              <a:buNone/>
              <a:defRPr/>
            </a:lvl4pPr>
            <a:lvl5pPr marL="864108" indent="0" algn="ctr">
              <a:buNone/>
              <a:defRPr/>
            </a:lvl5pPr>
            <a:lvl6pPr marL="1080135" indent="0" algn="ctr">
              <a:buNone/>
              <a:defRPr/>
            </a:lvl6pPr>
            <a:lvl7pPr marL="1296162" indent="0" algn="ctr">
              <a:buNone/>
              <a:defRPr/>
            </a:lvl7pPr>
            <a:lvl8pPr marL="1512189" indent="0" algn="ctr">
              <a:buNone/>
              <a:defRPr/>
            </a:lvl8pPr>
            <a:lvl9pPr marL="1728216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2F9F1-4C36-4BE9-8C18-08F99B6EBB22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F7A40-1CEB-474E-8B21-D58ACD9BD8F5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343" y="2082057"/>
            <a:ext cx="3672999" cy="643517"/>
          </a:xfrm>
        </p:spPr>
        <p:txBody>
          <a:bodyPr anchor="t"/>
          <a:lstStyle>
            <a:lvl1pPr algn="l">
              <a:defRPr sz="19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343" y="1373288"/>
            <a:ext cx="3672999" cy="708769"/>
          </a:xfrm>
        </p:spPr>
        <p:txBody>
          <a:bodyPr anchor="b"/>
          <a:lstStyle>
            <a:lvl1pPr marL="0" indent="0">
              <a:buNone/>
              <a:defRPr sz="900"/>
            </a:lvl1pPr>
            <a:lvl2pPr marL="216027" indent="0">
              <a:buNone/>
              <a:defRPr sz="900"/>
            </a:lvl2pPr>
            <a:lvl3pPr marL="432054" indent="0">
              <a:buNone/>
              <a:defRPr sz="800"/>
            </a:lvl3pPr>
            <a:lvl4pPr marL="648081" indent="0">
              <a:buNone/>
              <a:defRPr sz="700"/>
            </a:lvl4pPr>
            <a:lvl5pPr marL="864108" indent="0">
              <a:buNone/>
              <a:defRPr sz="700"/>
            </a:lvl5pPr>
            <a:lvl6pPr marL="1080135" indent="0">
              <a:buNone/>
              <a:defRPr sz="700"/>
            </a:lvl6pPr>
            <a:lvl7pPr marL="1296162" indent="0">
              <a:buNone/>
              <a:defRPr sz="700"/>
            </a:lvl7pPr>
            <a:lvl8pPr marL="1512189" indent="0">
              <a:buNone/>
              <a:defRPr sz="700"/>
            </a:lvl8pPr>
            <a:lvl9pPr marL="1728216" indent="0">
              <a:buNone/>
              <a:defRPr sz="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EC1752-F6BD-4F03-8AF2-55C91DED83D1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24088" y="936025"/>
            <a:ext cx="1800490" cy="1944053"/>
          </a:xfrm>
        </p:spPr>
        <p:txBody>
          <a:bodyPr/>
          <a:lstStyle>
            <a:lvl1pPr>
              <a:defRPr sz="1300"/>
            </a:lvl1pPr>
            <a:lvl2pPr>
              <a:defRPr sz="11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96597" y="936025"/>
            <a:ext cx="1800490" cy="1944053"/>
          </a:xfrm>
        </p:spPr>
        <p:txBody>
          <a:bodyPr/>
          <a:lstStyle>
            <a:lvl1pPr>
              <a:defRPr sz="1300"/>
            </a:lvl1pPr>
            <a:lvl2pPr>
              <a:defRPr sz="11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B324E-E314-4464-B0BD-3E576A6B1F6A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059" y="129754"/>
            <a:ext cx="3889058" cy="540015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059" y="725270"/>
            <a:ext cx="1909269" cy="302258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16027" indent="0">
              <a:buNone/>
              <a:defRPr sz="900" b="1"/>
            </a:lvl2pPr>
            <a:lvl3pPr marL="432054" indent="0">
              <a:buNone/>
              <a:defRPr sz="900" b="1"/>
            </a:lvl3pPr>
            <a:lvl4pPr marL="648081" indent="0">
              <a:buNone/>
              <a:defRPr sz="800" b="1"/>
            </a:lvl4pPr>
            <a:lvl5pPr marL="864108" indent="0">
              <a:buNone/>
              <a:defRPr sz="800" b="1"/>
            </a:lvl5pPr>
            <a:lvl6pPr marL="1080135" indent="0">
              <a:buNone/>
              <a:defRPr sz="800" b="1"/>
            </a:lvl6pPr>
            <a:lvl7pPr marL="1296162" indent="0">
              <a:buNone/>
              <a:defRPr sz="800" b="1"/>
            </a:lvl7pPr>
            <a:lvl8pPr marL="1512189" indent="0">
              <a:buNone/>
              <a:defRPr sz="800" b="1"/>
            </a:lvl8pPr>
            <a:lvl9pPr marL="1728216" indent="0">
              <a:buNone/>
              <a:defRPr sz="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059" y="1027528"/>
            <a:ext cx="1909269" cy="1866801"/>
          </a:xfrm>
        </p:spPr>
        <p:txBody>
          <a:bodyPr/>
          <a:lstStyle>
            <a:lvl1pPr>
              <a:defRPr sz="1100"/>
            </a:lvl1pPr>
            <a:lvl2pPr>
              <a:defRPr sz="9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097" y="725270"/>
            <a:ext cx="1910019" cy="302258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16027" indent="0">
              <a:buNone/>
              <a:defRPr sz="900" b="1"/>
            </a:lvl2pPr>
            <a:lvl3pPr marL="432054" indent="0">
              <a:buNone/>
              <a:defRPr sz="900" b="1"/>
            </a:lvl3pPr>
            <a:lvl4pPr marL="648081" indent="0">
              <a:buNone/>
              <a:defRPr sz="800" b="1"/>
            </a:lvl4pPr>
            <a:lvl5pPr marL="864108" indent="0">
              <a:buNone/>
              <a:defRPr sz="800" b="1"/>
            </a:lvl5pPr>
            <a:lvl6pPr marL="1080135" indent="0">
              <a:buNone/>
              <a:defRPr sz="800" b="1"/>
            </a:lvl6pPr>
            <a:lvl7pPr marL="1296162" indent="0">
              <a:buNone/>
              <a:defRPr sz="800" b="1"/>
            </a:lvl7pPr>
            <a:lvl8pPr marL="1512189" indent="0">
              <a:buNone/>
              <a:defRPr sz="800" b="1"/>
            </a:lvl8pPr>
            <a:lvl9pPr marL="1728216" indent="0">
              <a:buNone/>
              <a:defRPr sz="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097" y="1027528"/>
            <a:ext cx="1910019" cy="1866801"/>
          </a:xfrm>
        </p:spPr>
        <p:txBody>
          <a:bodyPr/>
          <a:lstStyle>
            <a:lvl1pPr>
              <a:defRPr sz="1100"/>
            </a:lvl1pPr>
            <a:lvl2pPr>
              <a:defRPr sz="9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3D8CE1-BD45-4408-9B69-1ECD64D3CB2B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86DA0F-21A0-440D-BD98-2D94AE0EAC72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2F230B-0CD9-451D-9BFC-CBE74055CFB5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059" y="129003"/>
            <a:ext cx="1421637" cy="549015"/>
          </a:xfrm>
        </p:spPr>
        <p:txBody>
          <a:bodyPr anchor="b"/>
          <a:lstStyle>
            <a:lvl1pPr algn="l">
              <a:defRPr sz="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459" y="129004"/>
            <a:ext cx="2415657" cy="2765325"/>
          </a:xfrm>
        </p:spPr>
        <p:txBody>
          <a:bodyPr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059" y="678019"/>
            <a:ext cx="1421637" cy="2216310"/>
          </a:xfrm>
        </p:spPr>
        <p:txBody>
          <a:bodyPr/>
          <a:lstStyle>
            <a:lvl1pPr marL="0" indent="0">
              <a:buNone/>
              <a:defRPr sz="700"/>
            </a:lvl1pPr>
            <a:lvl2pPr marL="216027" indent="0">
              <a:buNone/>
              <a:defRPr sz="600"/>
            </a:lvl2pPr>
            <a:lvl3pPr marL="432054" indent="0">
              <a:buNone/>
              <a:defRPr sz="500"/>
            </a:lvl3pPr>
            <a:lvl4pPr marL="648081" indent="0">
              <a:buNone/>
              <a:defRPr sz="400"/>
            </a:lvl4pPr>
            <a:lvl5pPr marL="864108" indent="0">
              <a:buNone/>
              <a:defRPr sz="400"/>
            </a:lvl5pPr>
            <a:lvl6pPr marL="1080135" indent="0">
              <a:buNone/>
              <a:defRPr sz="400"/>
            </a:lvl6pPr>
            <a:lvl7pPr marL="1296162" indent="0">
              <a:buNone/>
              <a:defRPr sz="400"/>
            </a:lvl7pPr>
            <a:lvl8pPr marL="1512189" indent="0">
              <a:buNone/>
              <a:defRPr sz="400"/>
            </a:lvl8pPr>
            <a:lvl9pPr marL="1728216" indent="0">
              <a:buNone/>
              <a:defRPr sz="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EC1C55-AC50-424F-AF8F-6FED2A683A77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6981" y="2268061"/>
            <a:ext cx="2592705" cy="267758"/>
          </a:xfrm>
        </p:spPr>
        <p:txBody>
          <a:bodyPr anchor="b"/>
          <a:lstStyle>
            <a:lvl1pPr algn="l">
              <a:defRPr sz="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6981" y="289508"/>
            <a:ext cx="2592705" cy="1944053"/>
          </a:xfrm>
        </p:spPr>
        <p:txBody>
          <a:bodyPr/>
          <a:lstStyle>
            <a:lvl1pPr marL="0" indent="0">
              <a:buNone/>
              <a:defRPr sz="1500"/>
            </a:lvl1pPr>
            <a:lvl2pPr marL="216027" indent="0">
              <a:buNone/>
              <a:defRPr sz="1300"/>
            </a:lvl2pPr>
            <a:lvl3pPr marL="432054" indent="0">
              <a:buNone/>
              <a:defRPr sz="1100"/>
            </a:lvl3pPr>
            <a:lvl4pPr marL="648081" indent="0">
              <a:buNone/>
              <a:defRPr sz="900"/>
            </a:lvl4pPr>
            <a:lvl5pPr marL="864108" indent="0">
              <a:buNone/>
              <a:defRPr sz="900"/>
            </a:lvl5pPr>
            <a:lvl6pPr marL="1080135" indent="0">
              <a:buNone/>
              <a:defRPr sz="900"/>
            </a:lvl6pPr>
            <a:lvl7pPr marL="1296162" indent="0">
              <a:buNone/>
              <a:defRPr sz="900"/>
            </a:lvl7pPr>
            <a:lvl8pPr marL="1512189" indent="0">
              <a:buNone/>
              <a:defRPr sz="900"/>
            </a:lvl8pPr>
            <a:lvl9pPr marL="1728216" indent="0">
              <a:buNone/>
              <a:defRPr sz="9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6981" y="2535819"/>
            <a:ext cx="2592705" cy="380260"/>
          </a:xfrm>
        </p:spPr>
        <p:txBody>
          <a:bodyPr/>
          <a:lstStyle>
            <a:lvl1pPr marL="0" indent="0">
              <a:buNone/>
              <a:defRPr sz="700"/>
            </a:lvl1pPr>
            <a:lvl2pPr marL="216027" indent="0">
              <a:buNone/>
              <a:defRPr sz="600"/>
            </a:lvl2pPr>
            <a:lvl3pPr marL="432054" indent="0">
              <a:buNone/>
              <a:defRPr sz="500"/>
            </a:lvl3pPr>
            <a:lvl4pPr marL="648081" indent="0">
              <a:buNone/>
              <a:defRPr sz="400"/>
            </a:lvl4pPr>
            <a:lvl5pPr marL="864108" indent="0">
              <a:buNone/>
              <a:defRPr sz="400"/>
            </a:lvl5pPr>
            <a:lvl6pPr marL="1080135" indent="0">
              <a:buNone/>
              <a:defRPr sz="400"/>
            </a:lvl6pPr>
            <a:lvl7pPr marL="1296162" indent="0">
              <a:buNone/>
              <a:defRPr sz="400"/>
            </a:lvl7pPr>
            <a:lvl8pPr marL="1512189" indent="0">
              <a:buNone/>
              <a:defRPr sz="400"/>
            </a:lvl8pPr>
            <a:lvl9pPr marL="1728216" indent="0">
              <a:buNone/>
              <a:defRPr sz="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3361D-9CCF-4E9F-B828-920F4BA8B4E2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21613-FA0E-4378-B683-2695B7F62847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078837" y="288008"/>
            <a:ext cx="918250" cy="259207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24088" y="288008"/>
            <a:ext cx="2682729" cy="259207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76389B-9C6C-4C22-BFE4-1A4CAAEF2F1F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287338"/>
            <a:ext cx="3673475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0" y="936625"/>
            <a:ext cx="367347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 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3850" y="2952750"/>
            <a:ext cx="90011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>
            <a:lvl1pPr>
              <a:defRPr sz="7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76375" y="2952750"/>
            <a:ext cx="13684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>
            <a:lvl1pPr algn="ctr">
              <a:defRPr sz="7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097213" y="2952750"/>
            <a:ext cx="90011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>
            <a:lvl1pPr algn="r">
              <a:defRPr sz="700">
                <a:cs typeface="Times New Roman" pitchFamily="18" charset="0"/>
              </a:defRPr>
            </a:lvl1pPr>
          </a:lstStyle>
          <a:p>
            <a:pPr>
              <a:defRPr/>
            </a:pPr>
            <a:fld id="{5FFAFE61-42F6-42D3-8BA5-7A839208A6F3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5pPr>
      <a:lvl6pPr marL="216027"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6pPr>
      <a:lvl7pPr marL="432054"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7pPr>
      <a:lvl8pPr marL="648081"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8pPr>
      <a:lvl9pPr marL="864108"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9pPr>
    </p:titleStyle>
    <p:bodyStyle>
      <a:lvl1pPr marL="161925" indent="-161925" algn="l" rtl="0" eaLnBrk="0" fontAlgn="base" hangingPunct="0">
        <a:spcBef>
          <a:spcPct val="2000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50838" indent="-134938" algn="l" rtl="0" eaLnBrk="0" fontAlgn="base" hangingPunct="0">
        <a:spcBef>
          <a:spcPct val="20000"/>
        </a:spcBef>
        <a:spcAft>
          <a:spcPct val="0"/>
        </a:spcAft>
        <a:buChar char="–"/>
        <a:defRPr sz="1300">
          <a:solidFill>
            <a:schemeClr val="tx1"/>
          </a:solidFill>
          <a:latin typeface="+mn-lt"/>
        </a:defRPr>
      </a:lvl2pPr>
      <a:lvl3pPr marL="539750" indent="-107950" algn="l" rtl="0" eaLnBrk="0" fontAlgn="base" hangingPunct="0">
        <a:spcBef>
          <a:spcPct val="20000"/>
        </a:spcBef>
        <a:spcAft>
          <a:spcPct val="0"/>
        </a:spcAft>
        <a:buChar char="•"/>
        <a:defRPr sz="1100">
          <a:solidFill>
            <a:schemeClr val="tx1"/>
          </a:solidFill>
          <a:latin typeface="+mn-lt"/>
        </a:defRPr>
      </a:lvl3pPr>
      <a:lvl4pPr marL="755650" indent="-107950" algn="l" rtl="0" eaLnBrk="0" fontAlgn="base" hangingPunct="0">
        <a:spcBef>
          <a:spcPct val="20000"/>
        </a:spcBef>
        <a:spcAft>
          <a:spcPct val="0"/>
        </a:spcAft>
        <a:buChar char="–"/>
        <a:defRPr sz="900">
          <a:solidFill>
            <a:schemeClr val="tx1"/>
          </a:solidFill>
          <a:latin typeface="+mn-lt"/>
        </a:defRPr>
      </a:lvl4pPr>
      <a:lvl5pPr marL="971550" indent="-107950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5pPr>
      <a:lvl6pPr marL="1188149" indent="-108014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6pPr>
      <a:lvl7pPr marL="1404176" indent="-108014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7pPr>
      <a:lvl8pPr marL="1620203" indent="-108014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8pPr>
      <a:lvl9pPr marL="1836230" indent="-108014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16027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32054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48081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080135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296162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512189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mage51.jpg"/>
          <p:cNvPicPr>
            <a:picLocks noChangeAspect="1"/>
          </p:cNvPicPr>
          <p:nvPr/>
        </p:nvPicPr>
        <p:blipFill>
          <a:blip r:embed="rId3" cstate="print">
            <a:lum bright="-10000"/>
          </a:blip>
          <a:stretch>
            <a:fillRect/>
          </a:stretch>
        </p:blipFill>
        <p:spPr>
          <a:xfrm>
            <a:off x="30035" y="193580"/>
            <a:ext cx="4261104" cy="2852928"/>
          </a:xfrm>
          <a:prstGeom prst="rect">
            <a:avLst/>
          </a:prstGeom>
        </p:spPr>
      </p:pic>
      <p:pic>
        <p:nvPicPr>
          <p:cNvPr id="11" name="Image 10" descr="Image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6" name="Image 5" descr="Image5.png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4311116" cy="3240088"/>
          </a:xfrm>
          <a:prstGeom prst="rect">
            <a:avLst/>
          </a:prstGeom>
        </p:spPr>
      </p:pic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576411" y="251892"/>
            <a:ext cx="2088579" cy="503237"/>
          </a:xfrm>
          <a:prstGeom prst="rect">
            <a:avLst/>
          </a:prstGeom>
          <a:solidFill>
            <a:srgbClr val="BBE0E3">
              <a:alpha val="0"/>
            </a:srgbClr>
          </a:solidFill>
          <a:ln w="9525">
            <a:solidFill>
              <a:srgbClr val="000000">
                <a:alpha val="0"/>
              </a:srgbClr>
            </a:solidFill>
            <a:miter lim="800000"/>
            <a:headEnd/>
            <a:tailEnd/>
          </a:ln>
          <a:effectLst/>
        </p:spPr>
        <p:txBody>
          <a:bodyPr wrap="none" lIns="43205" tIns="21603" rIns="43205" bIns="21603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600" b="1" i="1" dirty="0" smtClean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Garachico</a:t>
            </a:r>
          </a:p>
          <a:p>
            <a:pPr algn="ctr" eaLnBrk="1" hangingPunct="1">
              <a:defRPr/>
            </a:pPr>
            <a:r>
              <a:rPr lang="fr-FR" sz="1600" b="1" i="1" dirty="0" smtClean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Iles Canaries</a:t>
            </a:r>
            <a:endParaRPr lang="fr-FR" sz="1600" b="1" i="1" dirty="0">
              <a:ln w="11430"/>
              <a:solidFill>
                <a:schemeClr val="bg1">
                  <a:lumMod val="9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2952675" y="323900"/>
            <a:ext cx="1079500" cy="366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3205" tIns="21603" rIns="43205" bIns="21603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050" b="1" i="1" dirty="0" smtClean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Concept</a:t>
            </a:r>
          </a:p>
          <a:p>
            <a:pPr algn="ctr" eaLnBrk="1" hangingPunct="1">
              <a:defRPr/>
            </a:pPr>
            <a:r>
              <a:rPr lang="fr-FR" sz="1050" b="1" i="1" dirty="0" smtClean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Aldo</a:t>
            </a:r>
            <a:endParaRPr lang="fr-FR" sz="1050" b="1" i="1" dirty="0">
              <a:ln w="11430"/>
              <a:solidFill>
                <a:schemeClr val="bg1">
                  <a:lumMod val="9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448619" y="2771775"/>
            <a:ext cx="1728094" cy="205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43205" tIns="21603" rIns="43205" bIns="21603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050" b="1" i="1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Auto &amp; Music</a:t>
            </a:r>
          </a:p>
        </p:txBody>
      </p:sp>
    </p:spTree>
  </p:cSld>
  <p:clrMapOvr>
    <a:masterClrMapping/>
  </p:clrMapOvr>
  <p:transition spd="slow" advClick="0" advTm="8000">
    <p:fade/>
    <p:sndAc>
      <p:stSnd>
        <p:snd r:embed="rId2" name="Grupo Bryndis-Como olvid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 animBg="1" autoUpdateAnimBg="0"/>
      <p:bldP spid="63494" grpId="0" autoUpdateAnimBg="0"/>
      <p:bldP spid="7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05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17964"/>
            <a:ext cx="4261104" cy="2804160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5772"/>
            <a:ext cx="4261104" cy="2828544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72244"/>
            <a:ext cx="2133600" cy="2895600"/>
          </a:xfrm>
          <a:prstGeom prst="rect">
            <a:avLst/>
          </a:prstGeom>
        </p:spPr>
      </p:pic>
      <p:pic>
        <p:nvPicPr>
          <p:cNvPr id="7" name="Image 6" descr="Image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2244"/>
            <a:ext cx="2133600" cy="2895600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122" y="170735"/>
            <a:ext cx="2133466" cy="2898617"/>
          </a:xfrm>
          <a:prstGeom prst="rect">
            <a:avLst/>
          </a:prstGeom>
        </p:spPr>
      </p:pic>
      <p:pic>
        <p:nvPicPr>
          <p:cNvPr id="6" name="Image 5" descr="Image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587" y="170735"/>
            <a:ext cx="2133467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179884"/>
            <a:ext cx="4248819" cy="2880320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54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0532"/>
            <a:ext cx="4261104" cy="2859024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5772"/>
            <a:ext cx="4261104" cy="2828544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  <p:sp>
        <p:nvSpPr>
          <p:cNvPr id="25602" name="AutoShape 2" descr="Image associÃ©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8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5772"/>
            <a:ext cx="4261104" cy="2828544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96628"/>
            <a:ext cx="2133600" cy="2846832"/>
          </a:xfrm>
          <a:prstGeom prst="rect">
            <a:avLst/>
          </a:prstGeom>
        </p:spPr>
      </p:pic>
      <p:pic>
        <p:nvPicPr>
          <p:cNvPr id="7" name="Image 6" descr="Image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96628"/>
            <a:ext cx="2133600" cy="2846832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122" y="170735"/>
            <a:ext cx="2133466" cy="2898617"/>
          </a:xfrm>
          <a:prstGeom prst="rect">
            <a:avLst/>
          </a:prstGeom>
        </p:spPr>
      </p:pic>
      <p:pic>
        <p:nvPicPr>
          <p:cNvPr id="6" name="Image 5" descr="Image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587" y="170735"/>
            <a:ext cx="2133467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8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179884"/>
            <a:ext cx="4248000" cy="2808000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7" name="Image 6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4266933" cy="2898617"/>
          </a:xfrm>
          <a:prstGeom prst="rect">
            <a:avLst/>
          </a:prstGeom>
        </p:spPr>
      </p:pic>
      <p:pic>
        <p:nvPicPr>
          <p:cNvPr id="8" name="Image 7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5772"/>
            <a:ext cx="4261104" cy="2828544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5772"/>
            <a:ext cx="4261104" cy="2828544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14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79884"/>
            <a:ext cx="2124000" cy="2880000"/>
          </a:xfrm>
          <a:prstGeom prst="rect">
            <a:avLst/>
          </a:prstGeom>
        </p:spPr>
      </p:pic>
      <p:pic>
        <p:nvPicPr>
          <p:cNvPr id="7" name="Image 6" descr="Image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208820"/>
            <a:ext cx="2133600" cy="2822448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122" y="170735"/>
            <a:ext cx="2133466" cy="2898617"/>
          </a:xfrm>
          <a:prstGeom prst="rect">
            <a:avLst/>
          </a:prstGeom>
        </p:spPr>
      </p:pic>
      <p:pic>
        <p:nvPicPr>
          <p:cNvPr id="6" name="Image 5" descr="Image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587" y="170735"/>
            <a:ext cx="2133467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7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179884"/>
            <a:ext cx="4248000" cy="2952328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179884"/>
            <a:ext cx="4248819" cy="2880320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179884"/>
            <a:ext cx="4248819" cy="2880320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179884"/>
            <a:ext cx="4248819" cy="2880320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31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79884"/>
            <a:ext cx="2124000" cy="2880000"/>
          </a:xfrm>
          <a:prstGeom prst="rect">
            <a:avLst/>
          </a:prstGeom>
        </p:spPr>
      </p:pic>
      <p:pic>
        <p:nvPicPr>
          <p:cNvPr id="7" name="Image 6" descr="Image29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9884"/>
            <a:ext cx="2124000" cy="2880000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122" y="170735"/>
            <a:ext cx="2133466" cy="2898617"/>
          </a:xfrm>
          <a:prstGeom prst="rect">
            <a:avLst/>
          </a:prstGeom>
        </p:spPr>
      </p:pic>
      <p:pic>
        <p:nvPicPr>
          <p:cNvPr id="6" name="Image 5" descr="Image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587" y="170735"/>
            <a:ext cx="2133467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179884"/>
            <a:ext cx="4248819" cy="2880320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mage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72244"/>
            <a:ext cx="2139696" cy="2895600"/>
          </a:xfrm>
          <a:prstGeom prst="rect">
            <a:avLst/>
          </a:prstGeom>
        </p:spPr>
      </p:pic>
      <p:pic>
        <p:nvPicPr>
          <p:cNvPr id="8" name="Image 7" descr="Image8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172244"/>
            <a:ext cx="2139696" cy="2895600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122" y="170735"/>
            <a:ext cx="2133466" cy="2898617"/>
          </a:xfrm>
          <a:prstGeom prst="rect">
            <a:avLst/>
          </a:prstGeom>
        </p:spPr>
      </p:pic>
      <p:pic>
        <p:nvPicPr>
          <p:cNvPr id="6" name="Image 5" descr="Image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587" y="170735"/>
            <a:ext cx="2133467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5772"/>
            <a:ext cx="4261104" cy="2828544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30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179884"/>
            <a:ext cx="2124000" cy="2880000"/>
          </a:xfrm>
          <a:prstGeom prst="rect">
            <a:avLst/>
          </a:prstGeom>
        </p:spPr>
      </p:pic>
      <p:pic>
        <p:nvPicPr>
          <p:cNvPr id="56324" name="Picture 4" descr="Image associÃ©e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000" y="179884"/>
            <a:ext cx="2124000" cy="2880000"/>
          </a:xfrm>
          <a:prstGeom prst="rect">
            <a:avLst/>
          </a:prstGeom>
          <a:noFill/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122" y="170735"/>
            <a:ext cx="2133466" cy="2898617"/>
          </a:xfrm>
          <a:prstGeom prst="rect">
            <a:avLst/>
          </a:prstGeom>
        </p:spPr>
      </p:pic>
      <p:pic>
        <p:nvPicPr>
          <p:cNvPr id="6" name="Image 5" descr="Image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587" y="170735"/>
            <a:ext cx="2133467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22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6" name="Image 5" descr="geAI_a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1" y="1"/>
            <a:ext cx="576410" cy="467915"/>
          </a:xfrm>
          <a:prstGeom prst="rect">
            <a:avLst/>
          </a:prstGeom>
        </p:spPr>
      </p:pic>
      <p:pic>
        <p:nvPicPr>
          <p:cNvPr id="8" name="Image 7" descr="Image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9" name="Image 8" descr="Image5.png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24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179884"/>
            <a:ext cx="4248000" cy="2880000"/>
          </a:xfrm>
          <a:prstGeom prst="rect">
            <a:avLst/>
          </a:prstGeom>
        </p:spPr>
      </p:pic>
      <p:pic>
        <p:nvPicPr>
          <p:cNvPr id="6" name="Image 5" descr="geAI_a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1" y="1"/>
            <a:ext cx="576410" cy="467915"/>
          </a:xfrm>
          <a:prstGeom prst="rect">
            <a:avLst/>
          </a:prstGeom>
        </p:spPr>
      </p:pic>
      <p:pic>
        <p:nvPicPr>
          <p:cNvPr id="8" name="Image 7" descr="Image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9" name="Image 8" descr="Image5.png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07876"/>
            <a:ext cx="4261104" cy="2941680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2724"/>
            <a:ext cx="4261104" cy="2834640"/>
          </a:xfrm>
          <a:prstGeom prst="rect">
            <a:avLst/>
          </a:prstGeom>
        </p:spPr>
      </p:pic>
      <p:pic>
        <p:nvPicPr>
          <p:cNvPr id="5" name="Image 4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4" name="Image 3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Image8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30300" y="195435"/>
            <a:ext cx="4260574" cy="2849217"/>
          </a:xfrm>
          <a:prstGeom prst="rect">
            <a:avLst/>
          </a:prstGeom>
        </p:spPr>
      </p:pic>
      <p:pic>
        <p:nvPicPr>
          <p:cNvPr id="10" name="Image 9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21" y="170735"/>
            <a:ext cx="4266933" cy="2898617"/>
          </a:xfrm>
          <a:prstGeom prst="rect">
            <a:avLst/>
          </a:prstGeom>
        </p:spPr>
      </p:pic>
      <p:pic>
        <p:nvPicPr>
          <p:cNvPr id="9" name="Image 8" descr="Image5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29" y="0"/>
            <a:ext cx="4311116" cy="3240088"/>
          </a:xfrm>
          <a:prstGeom prst="rect">
            <a:avLst/>
          </a:prstGeom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04403" y="251892"/>
            <a:ext cx="1593080" cy="504056"/>
          </a:xfrm>
          <a:prstGeom prst="rect">
            <a:avLst/>
          </a:prstGeom>
          <a:solidFill>
            <a:srgbClr val="BBE0E3">
              <a:alpha val="0"/>
            </a:srgbClr>
          </a:solidFill>
          <a:ln w="9525">
            <a:solidFill>
              <a:srgbClr val="000000">
                <a:alpha val="0"/>
              </a:srgbClr>
            </a:solidFill>
            <a:miter lim="800000"/>
            <a:headEnd/>
            <a:tailEnd/>
          </a:ln>
          <a:effectLst/>
        </p:spPr>
        <p:txBody>
          <a:bodyPr wrap="none" lIns="43205" tIns="21603" rIns="43205" bIns="21603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i="1" dirty="0" smtClean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Grupo Bryndis</a:t>
            </a:r>
          </a:p>
          <a:p>
            <a:pPr algn="ctr" eaLnBrk="1" hangingPunct="1">
              <a:defRPr/>
            </a:pPr>
            <a:r>
              <a:rPr lang="fr-FR" sz="1400" b="1" i="1" dirty="0" smtClean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Como olvidar</a:t>
            </a:r>
            <a:endParaRPr lang="fr-FR" sz="1400" b="1" i="1" dirty="0">
              <a:ln w="11430"/>
              <a:solidFill>
                <a:schemeClr val="bg1">
                  <a:lumMod val="9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3168699" y="2700164"/>
            <a:ext cx="1008112" cy="289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43205" tIns="21603" rIns="43205" bIns="21603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600" b="1" i="1" dirty="0" smtClean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  <a:cs typeface="Arial" pitchFamily="34" charset="0"/>
              </a:rPr>
              <a:t>Aldo</a:t>
            </a:r>
            <a:endParaRPr lang="fr-FR" sz="1600" b="1" i="1" dirty="0">
              <a:ln w="11430"/>
              <a:solidFill>
                <a:schemeClr val="bg1">
                  <a:lumMod val="9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7" grpId="0" autoUpdateAnimBg="0"/>
    </p:bld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2888</TotalTime>
  <Words>13</Words>
  <Application>Microsoft Office PowerPoint</Application>
  <PresentationFormat>Personnalisé</PresentationFormat>
  <Paragraphs>8</Paragraphs>
  <Slides>44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45" baseType="lpstr">
      <vt:lpstr>Default Design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232</cp:revision>
  <dcterms:created xsi:type="dcterms:W3CDTF">2001-04-11T13:31:21Z</dcterms:created>
  <dcterms:modified xsi:type="dcterms:W3CDTF">2018-09-27T14:51:11Z</dcterms:modified>
</cp:coreProperties>
</file>