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1" r:id="rId2"/>
    <p:sldId id="309" r:id="rId3"/>
    <p:sldId id="257" r:id="rId4"/>
    <p:sldId id="258" r:id="rId5"/>
    <p:sldId id="280" r:id="rId6"/>
    <p:sldId id="263" r:id="rId7"/>
    <p:sldId id="346" r:id="rId8"/>
    <p:sldId id="262" r:id="rId9"/>
    <p:sldId id="268" r:id="rId10"/>
    <p:sldId id="266" r:id="rId11"/>
    <p:sldId id="277" r:id="rId12"/>
    <p:sldId id="261" r:id="rId13"/>
    <p:sldId id="274" r:id="rId14"/>
    <p:sldId id="265" r:id="rId15"/>
    <p:sldId id="319" r:id="rId16"/>
    <p:sldId id="320" r:id="rId17"/>
    <p:sldId id="344" r:id="rId18"/>
    <p:sldId id="315" r:id="rId19"/>
    <p:sldId id="325" r:id="rId20"/>
    <p:sldId id="305" r:id="rId21"/>
    <p:sldId id="329" r:id="rId22"/>
    <p:sldId id="352" r:id="rId23"/>
    <p:sldId id="353" r:id="rId24"/>
  </p:sldIdLst>
  <p:sldSz cx="9144000" cy="6858000" type="screen4x3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fgBzHIoqYJUhM79KBYprQ==" hashData="0p2g+KIn7N6PbiX0OeY1q3ZGro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00"/>
    <a:srgbClr val="0099CC"/>
    <a:srgbClr val="FF3300"/>
    <a:srgbClr val="1111FF"/>
    <a:srgbClr val="8E5E2E"/>
    <a:srgbClr val="5C3D1E"/>
    <a:srgbClr val="CC0000"/>
    <a:srgbClr val="DBD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72" y="51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288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560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88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12288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2288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2719AF36-C295-4F98-BAFE-C48451C1022D}" type="slidenum">
              <a:rPr lang="es-ES"/>
              <a:pPr>
                <a:defRPr/>
              </a:pPr>
              <a:t>‹N°›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3195400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9EB3E7-4BE0-4591-A38B-9762993B7A82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6217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F1FC87-E24F-4AA9-BACA-805874B7FFE8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29888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C93C0A-C103-49F4-BDFC-A04E5372AD58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52510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559DAC-C3C8-4FB4-9648-51553F150AC2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8947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F693E2-12BE-4E26-AA0E-118A51A2B13D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1209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070A1DD-278B-48DD-8257-BB4A479F934B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9871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ADFD2B-B086-4C95-A451-5891726827FD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21297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A46711-3EC8-4A06-B07E-211C09419571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6685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50898D-AFFE-4788-A693-61A2B19F3535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452560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83FA72-741F-4AE6-9805-B1C153DB5056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52662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3F5CCB-4338-4093-8E84-EDF337BEEDA0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60134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fr-FR" smtClean="0"/>
              <a:t>Clique para editar o estilo do título mestre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fr-FR" smtClean="0"/>
              <a:t>Clique para editar os estilos do texto mestre</a:t>
            </a:r>
          </a:p>
          <a:p>
            <a:pPr lvl="1"/>
            <a:r>
              <a:rPr lang="pt-BR" altLang="fr-FR" smtClean="0"/>
              <a:t>Segundo nível</a:t>
            </a:r>
          </a:p>
          <a:p>
            <a:pPr lvl="2"/>
            <a:r>
              <a:rPr lang="pt-BR" altLang="fr-FR" smtClean="0"/>
              <a:t>Terceiro nível</a:t>
            </a:r>
          </a:p>
          <a:p>
            <a:pPr lvl="3"/>
            <a:r>
              <a:rPr lang="pt-BR" altLang="fr-FR" smtClean="0"/>
              <a:t>Quarto nível</a:t>
            </a:r>
          </a:p>
          <a:p>
            <a:pPr lvl="4"/>
            <a:r>
              <a:rPr lang="pt-BR" altLang="fr-FR" smtClean="0"/>
              <a:t>Quinto nível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B737C23D-4F80-4AAD-A531-E7F72A0CF8FD}" type="slidenum">
              <a:rPr lang="pt-BR"/>
              <a:pPr>
                <a:defRPr/>
              </a:pPr>
              <a:t>‹N°›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2051" name="Rectangle 7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17417" name="Picture 9" descr="folha-aquarelas-pinceis-multicolored_3315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ZoneTexte 6"/>
          <p:cNvSpPr txBox="1">
            <a:spLocks noChangeArrowheads="1"/>
          </p:cNvSpPr>
          <p:nvPr/>
        </p:nvSpPr>
        <p:spPr bwMode="auto">
          <a:xfrm rot="-510542">
            <a:off x="538163" y="2320925"/>
            <a:ext cx="1960562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000"/>
              <a:t>Ne pas cliquer</a:t>
            </a:r>
          </a:p>
        </p:txBody>
      </p:sp>
      <p:pic>
        <p:nvPicPr>
          <p:cNvPr id="6" name="Image 5" descr="C:\Users\J.H\Downloads\image003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00" y="6078538"/>
            <a:ext cx="639763" cy="77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">
    <p:fade/>
    <p:sndAc>
      <p:stSnd loop="1">
        <p:snd r:embed="rId2" name="Till Roger Willia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307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3076" name="Picture 4" descr="folha-aquarelas-pinceis-multicolored_3315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30" name="WordArt 10"/>
          <p:cNvSpPr>
            <a:spLocks noChangeArrowheads="1" noChangeShapeType="1" noTextEdit="1"/>
          </p:cNvSpPr>
          <p:nvPr/>
        </p:nvSpPr>
        <p:spPr bwMode="auto">
          <a:xfrm rot="-1230469">
            <a:off x="755650" y="2852738"/>
            <a:ext cx="1458913" cy="14033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spc="720">
                <a:solidFill>
                  <a:srgbClr val="FF00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Juice ITC"/>
              </a:rPr>
              <a:t>A</a:t>
            </a:r>
          </a:p>
        </p:txBody>
      </p:sp>
      <p:sp>
        <p:nvSpPr>
          <p:cNvPr id="56331" name="WordArt 11"/>
          <p:cNvSpPr>
            <a:spLocks noChangeArrowheads="1" noChangeShapeType="1" noTextEdit="1"/>
          </p:cNvSpPr>
          <p:nvPr/>
        </p:nvSpPr>
        <p:spPr bwMode="auto">
          <a:xfrm rot="-1230469">
            <a:off x="2701925" y="2936875"/>
            <a:ext cx="1073150" cy="148907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spc="720">
                <a:solidFill>
                  <a:srgbClr val="00FF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Juice ITC"/>
              </a:rPr>
              <a:t>q</a:t>
            </a:r>
          </a:p>
        </p:txBody>
      </p:sp>
      <p:sp>
        <p:nvSpPr>
          <p:cNvPr id="56332" name="WordArt 12"/>
          <p:cNvSpPr>
            <a:spLocks noChangeArrowheads="1" noChangeShapeType="1" noTextEdit="1"/>
          </p:cNvSpPr>
          <p:nvPr/>
        </p:nvSpPr>
        <p:spPr bwMode="auto">
          <a:xfrm rot="-1230469">
            <a:off x="3851275" y="1989138"/>
            <a:ext cx="1349375" cy="14668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spc="72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Juice ITC"/>
              </a:rPr>
              <a:t>u</a:t>
            </a:r>
          </a:p>
        </p:txBody>
      </p:sp>
      <p:sp>
        <p:nvSpPr>
          <p:cNvPr id="56333" name="WordArt 13"/>
          <p:cNvSpPr>
            <a:spLocks noChangeArrowheads="1" noChangeShapeType="1" noTextEdit="1"/>
          </p:cNvSpPr>
          <p:nvPr/>
        </p:nvSpPr>
        <p:spPr bwMode="auto">
          <a:xfrm rot="-1230469">
            <a:off x="5724525" y="2276475"/>
            <a:ext cx="1008063" cy="11287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spc="720">
                <a:ln w="9525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Juice ITC"/>
              </a:rPr>
              <a:t>a</a:t>
            </a:r>
          </a:p>
        </p:txBody>
      </p:sp>
      <p:sp>
        <p:nvSpPr>
          <p:cNvPr id="56334" name="WordArt 14"/>
          <p:cNvSpPr>
            <a:spLocks noChangeArrowheads="1" noChangeShapeType="1" noTextEdit="1"/>
          </p:cNvSpPr>
          <p:nvPr/>
        </p:nvSpPr>
        <p:spPr bwMode="auto">
          <a:xfrm rot="-1230469">
            <a:off x="1260475" y="5175250"/>
            <a:ext cx="1376363" cy="148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spc="720">
                <a:ln w="9525">
                  <a:solidFill>
                    <a:srgbClr val="FFFF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Juice ITC"/>
              </a:rPr>
              <a:t>r</a:t>
            </a:r>
          </a:p>
        </p:txBody>
      </p:sp>
      <p:sp>
        <p:nvSpPr>
          <p:cNvPr id="56335" name="WordArt 15"/>
          <p:cNvSpPr>
            <a:spLocks noChangeArrowheads="1" noChangeShapeType="1" noTextEdit="1"/>
          </p:cNvSpPr>
          <p:nvPr/>
        </p:nvSpPr>
        <p:spPr bwMode="auto">
          <a:xfrm rot="-1230469">
            <a:off x="2746375" y="5076825"/>
            <a:ext cx="1008063" cy="1273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spc="72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Juice ITC"/>
              </a:rPr>
              <a:t>e</a:t>
            </a:r>
          </a:p>
        </p:txBody>
      </p:sp>
      <p:sp>
        <p:nvSpPr>
          <p:cNvPr id="56336" name="WordArt 16"/>
          <p:cNvSpPr>
            <a:spLocks noChangeArrowheads="1" noChangeShapeType="1" noTextEdit="1"/>
          </p:cNvSpPr>
          <p:nvPr/>
        </p:nvSpPr>
        <p:spPr bwMode="auto">
          <a:xfrm rot="-1230469">
            <a:off x="4803775" y="3986213"/>
            <a:ext cx="1062038" cy="192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000" kern="10" spc="800">
                <a:ln w="349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Juice ITC"/>
              </a:rPr>
              <a:t>l</a:t>
            </a:r>
          </a:p>
        </p:txBody>
      </p:sp>
      <p:sp>
        <p:nvSpPr>
          <p:cNvPr id="56338" name="WordArt 18"/>
          <p:cNvSpPr>
            <a:spLocks noChangeArrowheads="1" noChangeShapeType="1" noTextEdit="1"/>
          </p:cNvSpPr>
          <p:nvPr/>
        </p:nvSpPr>
        <p:spPr bwMode="auto">
          <a:xfrm rot="-1230469">
            <a:off x="7596188" y="3500438"/>
            <a:ext cx="1008062" cy="14890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spc="72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solidFill>
                  <a:srgbClr val="00FF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Juice ITC"/>
              </a:rPr>
              <a:t>s</a:t>
            </a:r>
          </a:p>
        </p:txBody>
      </p:sp>
      <p:sp>
        <p:nvSpPr>
          <p:cNvPr id="15" name="WordArt 16"/>
          <p:cNvSpPr>
            <a:spLocks noChangeArrowheads="1" noChangeShapeType="1" noTextEdit="1"/>
          </p:cNvSpPr>
          <p:nvPr/>
        </p:nvSpPr>
        <p:spPr bwMode="auto">
          <a:xfrm rot="-1230469">
            <a:off x="3795713" y="4562475"/>
            <a:ext cx="1062037" cy="19272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4000" kern="10" spc="800">
                <a:ln w="34925">
                  <a:solidFill>
                    <a:srgbClr val="00FF00"/>
                  </a:solidFill>
                  <a:round/>
                  <a:headEnd/>
                  <a:tailEnd/>
                </a:ln>
                <a:solidFill>
                  <a:srgbClr val="00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Juice ITC"/>
              </a:rPr>
              <a:t>l</a:t>
            </a:r>
          </a:p>
        </p:txBody>
      </p:sp>
      <p:sp>
        <p:nvSpPr>
          <p:cNvPr id="16" name="WordArt 15"/>
          <p:cNvSpPr>
            <a:spLocks noChangeArrowheads="1" noChangeShapeType="1" noTextEdit="1"/>
          </p:cNvSpPr>
          <p:nvPr/>
        </p:nvSpPr>
        <p:spPr bwMode="auto">
          <a:xfrm rot="-1230469">
            <a:off x="6275388" y="3925888"/>
            <a:ext cx="1008062" cy="12731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spc="72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FF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Juice ITC"/>
              </a:rPr>
              <a:t>e</a:t>
            </a:r>
          </a:p>
        </p:txBody>
      </p:sp>
      <p:sp>
        <p:nvSpPr>
          <p:cNvPr id="3087" name="ZoneTexte 16"/>
          <p:cNvSpPr txBox="1">
            <a:spLocks noChangeArrowheads="1"/>
          </p:cNvSpPr>
          <p:nvPr/>
        </p:nvSpPr>
        <p:spPr bwMode="auto">
          <a:xfrm rot="-510542">
            <a:off x="538163" y="2320925"/>
            <a:ext cx="1960562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fr-FR" altLang="fr-FR" sz="2000"/>
              <a:t>Ne pas cliquer</a:t>
            </a:r>
          </a:p>
        </p:txBody>
      </p:sp>
    </p:spTree>
  </p:cSld>
  <p:clrMapOvr>
    <a:masterClrMapping/>
  </p:clrMapOvr>
  <p:transition spd="slow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45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56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6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6" tmFilter="0, 0; 0.125,0.2665; 0.25,0.4; 0.375,0.465; 0.5,0.5;  0.625,0.535; 0.75,0.6; 0.875,0.7335; 1,1">
                                          <p:stCondLst>
                                            <p:cond delay="166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83" tmFilter="0, 0; 0.125,0.2665; 0.25,0.4; 0.375,0.465; 0.5,0.5;  0.625,0.535; 0.75,0.6; 0.875,0.7335; 1,1">
                                          <p:stCondLst>
                                            <p:cond delay="331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1" tmFilter="0, 0; 0.125,0.2665; 0.25,0.4; 0.375,0.465; 0.5,0.5;  0.625,0.535; 0.75,0.6; 0.875,0.7335; 1,1">
                                          <p:stCondLst>
                                            <p:cond delay="414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7">
                                          <p:stCondLst>
                                            <p:cond delay="162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41" decel="50000">
                                          <p:stCondLst>
                                            <p:cond delay="169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7">
                                          <p:stCondLst>
                                            <p:cond delay="328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41" decel="50000">
                                          <p:stCondLst>
                                            <p:cond delay="335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7">
                                          <p:stCondLst>
                                            <p:cond delay="410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41" decel="50000">
                                          <p:stCondLst>
                                            <p:cond delay="417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7">
                                          <p:stCondLst>
                                            <p:cond delay="452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41" decel="50000">
                                          <p:stCondLst>
                                            <p:cond delay="458"/>
                                          </p:stCondLst>
                                        </p:cTn>
                                        <p:tgtEl>
                                          <p:spTgt spid="5633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2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4" dur="500"/>
                                        <p:tgtEl>
                                          <p:spTgt spid="563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6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"/>
                                        <p:tgtEl>
                                          <p:spTgt spid="563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2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fill="hold"/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3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3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563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4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563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563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563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53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"/>
                                        <p:tgtEl>
                                          <p:spTgt spid="563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200" fill="hold"/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" fill="hold"/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" decel="500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6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6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6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30" grpId="0" animBg="1"/>
      <p:bldP spid="56331" grpId="0" animBg="1"/>
      <p:bldP spid="56332" grpId="0" animBg="1"/>
      <p:bldP spid="56333" grpId="0" animBg="1"/>
      <p:bldP spid="56334" grpId="0" animBg="1"/>
      <p:bldP spid="56335" grpId="0" animBg="1"/>
      <p:bldP spid="56336" grpId="0" animBg="1"/>
      <p:bldP spid="56338" grpId="0" animBg="1"/>
      <p:bldP spid="15" grpId="0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4099" name="Picture 2" descr="aquarelas_mod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aquarelas_mod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539750" y="476250"/>
            <a:ext cx="8229600" cy="519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rgbClr val="0070C0"/>
                </a:solidFill>
                <a:latin typeface="Times New Roman" pitchFamily="18" charset="0"/>
              </a:rPr>
              <a:t>Vieillir c'est la seule façon de vivre longtemps.</a:t>
            </a:r>
            <a:endParaRPr lang="pt-BR" altLang="fr-FR" sz="2800" b="1">
              <a:solidFill>
                <a:srgbClr val="0070C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nimBg="1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5123" name="Picture 4" descr="hitler-aquarela-05g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hitler-aquarela-05g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1908175" y="765175"/>
            <a:ext cx="5435600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chemeClr val="accent2"/>
                </a:solidFill>
                <a:latin typeface="Times New Roman" pitchFamily="18" charset="0"/>
              </a:rPr>
              <a:t>Le troisième âge est celui dans lequel on est encore jeune, mais avec beaucoup plus d'efforts.</a:t>
            </a:r>
            <a:endParaRPr lang="pt-BR" altLang="fr-FR" sz="2800" b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6147" name="Rectangle 4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6148" name="Picture 6" descr="noemia-mourao-as-figuras-ost70x55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5472112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4" name="Text Box 10"/>
          <p:cNvSpPr txBox="1">
            <a:spLocks noChangeArrowheads="1"/>
          </p:cNvSpPr>
          <p:nvPr/>
        </p:nvSpPr>
        <p:spPr bwMode="auto">
          <a:xfrm>
            <a:off x="6156325" y="981075"/>
            <a:ext cx="2771775" cy="4400550"/>
          </a:xfrm>
          <a:prstGeom prst="rect">
            <a:avLst/>
          </a:prstGeom>
          <a:noFill/>
          <a:ln w="9525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chemeClr val="bg1"/>
                </a:solidFill>
                <a:latin typeface="Times New Roman" pitchFamily="18" charset="0"/>
              </a:rPr>
              <a:t>Ce qui me tourmente le plus dans mes folies de jeunesse ce n’est pas de les avoir commises, mais de ne plus être en mesure de les commettre.</a:t>
            </a:r>
            <a:endParaRPr lang="pt-BR" altLang="fr-FR" sz="2800" b="1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26635" name="Picture 11" descr="noemia-mourao-as-figuras-ost70x55"/>
          <p:cNvPicPr>
            <a:picLocks noChangeAspect="1" noChangeArrowheads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333375"/>
            <a:ext cx="5472112" cy="616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66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7171" name="Picture 2" descr="mam2003_15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3" descr="mam2003_15"/>
          <p:cNvPicPr>
            <a:picLocks noChangeAspect="1" noChangeArrowheads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611188" y="5300663"/>
            <a:ext cx="7775575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rgbClr val="0033CC"/>
                </a:solidFill>
                <a:latin typeface="Times New Roman" pitchFamily="18" charset="0"/>
              </a:rPr>
              <a:t>Vieillir c’est passer de la passion à la compassion.</a:t>
            </a:r>
            <a:endParaRPr lang="pt-BR" altLang="fr-FR" sz="2800" b="1">
              <a:solidFill>
                <a:srgbClr val="0033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2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8195" name="Picture 3" descr="aquarela12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6260" name="Picture 4" descr="aquarela12"/>
          <p:cNvPicPr>
            <a:picLocks noChangeAspect="1" noChangeArrowheads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261" name="Text Box 5"/>
          <p:cNvSpPr txBox="1">
            <a:spLocks noChangeArrowheads="1"/>
          </p:cNvSpPr>
          <p:nvPr/>
        </p:nvSpPr>
        <p:spPr bwMode="auto">
          <a:xfrm>
            <a:off x="1979613" y="1557338"/>
            <a:ext cx="4500562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rgbClr val="C00000"/>
                </a:solidFill>
                <a:latin typeface="Times New Roman" pitchFamily="18" charset="0"/>
              </a:rPr>
              <a:t>Beaucoup de gens ne parviennent pas à quatre-vingts ans, car ils perdent beaucoup de temps              à essayer de rester                dans les quarante!</a:t>
            </a:r>
            <a:endParaRPr lang="pt-BR" altLang="fr-FR" sz="2800" b="1">
              <a:solidFill>
                <a:srgbClr val="C0000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spd="slow"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962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62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6261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9219" name="Picture 4" descr="1294870755_6552110_9-Aulas-gratis-aprenda-a-pintar-aquarelas-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Rectangle 5"/>
          <p:cNvSpPr>
            <a:spLocks noChangeArrowheads="1"/>
          </p:cNvSpPr>
          <p:nvPr/>
        </p:nvSpPr>
        <p:spPr bwMode="auto">
          <a:xfrm>
            <a:off x="250825" y="6237288"/>
            <a:ext cx="2201863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2000"/>
              <a:t>coimbracity.olx.p</a:t>
            </a:r>
            <a:r>
              <a:rPr lang="pt-BR" altLang="fr-FR" sz="1800"/>
              <a:t>t </a:t>
            </a:r>
          </a:p>
        </p:txBody>
      </p:sp>
      <p:pic>
        <p:nvPicPr>
          <p:cNvPr id="8198" name="Picture 6" descr="1294870755_6552110_9-Aulas-gratis-aprenda-a-pintar-aquarelas-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9" name="Text Box 7"/>
          <p:cNvSpPr txBox="1">
            <a:spLocks noChangeArrowheads="1"/>
          </p:cNvSpPr>
          <p:nvPr/>
        </p:nvSpPr>
        <p:spPr bwMode="auto">
          <a:xfrm>
            <a:off x="5292725" y="1700213"/>
            <a:ext cx="3527425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latin typeface="Times New Roman" pitchFamily="18" charset="0"/>
              </a:rPr>
              <a:t>A vingt ans, règne le désir, à trente la raison et à quarante le jugement.</a:t>
            </a:r>
            <a:endParaRPr lang="pt-BR" altLang="fr-FR" sz="2800" b="1"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9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10243" name="Picture 7" descr="Imagem17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8" descr="Imagem17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5" name="Text Box 9"/>
          <p:cNvSpPr txBox="1">
            <a:spLocks noChangeArrowheads="1"/>
          </p:cNvSpPr>
          <p:nvPr/>
        </p:nvSpPr>
        <p:spPr bwMode="auto">
          <a:xfrm>
            <a:off x="2843213" y="188913"/>
            <a:ext cx="5616575" cy="2246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chemeClr val="accent2"/>
                </a:solidFill>
              </a:rPr>
              <a:t>Celui qui n’est pas beau à vingt ans, fort à trente, riche  à quarante, et sage à cinquante, ne sera jamais ni beau, ni fort, ni riche, ni sage !</a:t>
            </a:r>
            <a:endParaRPr lang="pt-BR" altLang="fr-FR" sz="2800" b="1">
              <a:solidFill>
                <a:schemeClr val="accent2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3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11267" name="Picture 3" descr="aquarel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4" descr="aquarela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5795963" y="549275"/>
            <a:ext cx="3168650" cy="2678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rgbClr val="0033CC"/>
                </a:solidFill>
                <a:latin typeface="Times New Roman" pitchFamily="18" charset="0"/>
              </a:rPr>
              <a:t>Quand vous dépassez les  soixante ans, il y a peu de choses qui vous paraissent absurdes.</a:t>
            </a:r>
            <a:endParaRPr lang="pt-BR" altLang="fr-FR" sz="2800" b="1">
              <a:solidFill>
                <a:srgbClr val="0033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12291" name="Picture 3" descr="descanso_do_soldado_29_23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6" name="Picture 4" descr="descanso_do_soldado_29_23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8" name="Text Box 6"/>
          <p:cNvSpPr txBox="1">
            <a:spLocks noChangeArrowheads="1"/>
          </p:cNvSpPr>
          <p:nvPr/>
        </p:nvSpPr>
        <p:spPr bwMode="auto">
          <a:xfrm>
            <a:off x="1476375" y="404813"/>
            <a:ext cx="2374900" cy="181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FR" sz="28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Les jeunes pensent que les vieux sont des idiots...</a:t>
            </a:r>
            <a:endParaRPr lang="pt-BR" sz="28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  <p:sp>
        <p:nvSpPr>
          <p:cNvPr id="23559" name="Text Box 7"/>
          <p:cNvSpPr txBox="1">
            <a:spLocks noChangeArrowheads="1"/>
          </p:cNvSpPr>
          <p:nvPr/>
        </p:nvSpPr>
        <p:spPr bwMode="auto">
          <a:xfrm>
            <a:off x="1258888" y="2133600"/>
            <a:ext cx="352901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latin typeface="Times New Roman" pitchFamily="18" charset="0"/>
              </a:rPr>
              <a:t>Les vieux savent que les jeunes le sont.</a:t>
            </a:r>
            <a:endParaRPr lang="pt-BR" altLang="fr-FR" sz="2800" b="1"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4400"/>
                            </p:stCondLst>
                            <p:childTnLst>
                              <p:par>
                                <p:cTn id="16" presetID="17" presetClass="entr" presetSubtype="8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 autoUpdateAnimBg="0"/>
      <p:bldP spid="23559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13315" name="Picture 3" descr="viewer29"/>
          <p:cNvPicPr>
            <a:picLocks noChangeAspect="1" noChangeArrowheads="1"/>
          </p:cNvPicPr>
          <p:nvPr/>
        </p:nvPicPr>
        <p:blipFill>
          <a:blip r:embed="rId2">
            <a:lum contrast="4000"/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 descr="viewer29"/>
          <p:cNvPicPr>
            <a:picLocks noChangeAspect="1" noChangeArrowheads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6084888" y="1125538"/>
            <a:ext cx="2700337" cy="3108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rgbClr val="0066FF"/>
                </a:solidFill>
                <a:latin typeface="Times New Roman" pitchFamily="18" charset="0"/>
              </a:rPr>
              <a:t>La maturité de l'homme c'est de retrouver cette même sérénité qu'il aimait quand il était enfant.</a:t>
            </a:r>
            <a:endParaRPr lang="pt-BR" altLang="fr-FR" sz="2800" b="1">
              <a:solidFill>
                <a:srgbClr val="0066FF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5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14339" name="Picture 5" descr="012_Eddy+Tricerri_Imagem+-006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6" descr="012_Eddy+Tricerri_Imagem+-006"/>
          <p:cNvPicPr>
            <a:picLocks noChangeAspect="1" noChangeArrowheads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8" name="Text Box 8"/>
          <p:cNvSpPr txBox="1">
            <a:spLocks noChangeArrowheads="1"/>
          </p:cNvSpPr>
          <p:nvPr/>
        </p:nvSpPr>
        <p:spPr bwMode="auto">
          <a:xfrm>
            <a:off x="2124075" y="260350"/>
            <a:ext cx="3852863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FR" altLang="fr-FR" sz="2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</a:rPr>
              <a:t>Rien ne passe plus vite que les années.</a:t>
            </a:r>
            <a:endParaRPr lang="pt-BR" altLang="fr-FR" sz="28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8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8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pic>
        <p:nvPicPr>
          <p:cNvPr id="15363" name="Picture 5" descr="aquarela_005_encanto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6" descr="aquarela_005_encantos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8" descr="aquarela_005_encantos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7" name="Text Box 9"/>
          <p:cNvSpPr txBox="1">
            <a:spLocks noChangeArrowheads="1"/>
          </p:cNvSpPr>
          <p:nvPr/>
        </p:nvSpPr>
        <p:spPr bwMode="auto">
          <a:xfrm>
            <a:off x="0" y="5473700"/>
            <a:ext cx="6696075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rgbClr val="002060"/>
                </a:solidFill>
                <a:latin typeface="Times New Roman" pitchFamily="18" charset="0"/>
              </a:rPr>
              <a:t>Quand j’étais jeune je disais, "Vous verrez quand vous aurez cinquante ans". J'ai cinquante ans ...et je ne vois rien.</a:t>
            </a:r>
            <a:endParaRPr lang="pt-BR" altLang="fr-FR" sz="2800" b="1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22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2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7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16387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16388" name="Picture 3" descr="l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7235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588" name="Picture 4" descr="l"/>
          <p:cNvPicPr>
            <a:picLocks noChangeAspect="1" noChangeArrowheads="1"/>
          </p:cNvPicPr>
          <p:nvPr/>
        </p:nvPicPr>
        <p:blipFill>
          <a:blip r:embed="rId2">
            <a:lum bright="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0"/>
            <a:ext cx="72358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5508625" y="4365625"/>
            <a:ext cx="2736850" cy="1938338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400" b="1">
                <a:latin typeface="Times New Roman" pitchFamily="18" charset="0"/>
              </a:rPr>
              <a:t>Dans les yeux des jeunes brille la flamme, dans les yeux des vieux brille la lumière.</a:t>
            </a:r>
            <a:endParaRPr lang="pt-BR" altLang="fr-FR" sz="2400" b="1"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7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75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589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1741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17412" name="Picture 4" descr="P2010033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6842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613" name="Picture 5" descr="P2010033"/>
          <p:cNvPicPr>
            <a:picLocks noChangeAspect="1" noChangeArrowheads="1"/>
          </p:cNvPicPr>
          <p:nvPr/>
        </p:nvPicPr>
        <p:blipFill>
          <a:blip r:embed="rId2">
            <a:lum bright="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0"/>
            <a:ext cx="6842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4" name="Text Box 6"/>
          <p:cNvSpPr txBox="1">
            <a:spLocks noChangeArrowheads="1"/>
          </p:cNvSpPr>
          <p:nvPr/>
        </p:nvSpPr>
        <p:spPr bwMode="auto">
          <a:xfrm>
            <a:off x="2843213" y="620713"/>
            <a:ext cx="36004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chemeClr val="bg1"/>
                </a:solidFill>
                <a:latin typeface="Times New Roman" pitchFamily="18" charset="0"/>
              </a:rPr>
              <a:t>L'initiative des jeunes est aussi précieuse que l'expérience des anciens.</a:t>
            </a:r>
            <a:endParaRPr lang="pt-BR" altLang="fr-FR" sz="2800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0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86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86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614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18436" name="Picture 3" descr="Aquarela_dedicada_a_Purezinha_1944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0"/>
            <a:ext cx="8135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212" name="Picture 4" descr="Aquarela_dedicada_a_Purezinha_1944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4216" name="Text Box 8"/>
          <p:cNvSpPr txBox="1">
            <a:spLocks noChangeArrowheads="1"/>
          </p:cNvSpPr>
          <p:nvPr/>
        </p:nvSpPr>
        <p:spPr bwMode="auto">
          <a:xfrm>
            <a:off x="0" y="0"/>
            <a:ext cx="467995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chemeClr val="bg1"/>
                </a:solidFill>
                <a:latin typeface="Times New Roman" pitchFamily="18" charset="0"/>
              </a:rPr>
              <a:t>Il y aura toujours un enfant dans le cœur de l'homme.</a:t>
            </a:r>
            <a:endParaRPr lang="pt-BR" altLang="fr-FR" sz="2800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42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4216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1945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19460" name="Picture 3" descr="george-goodwin-kilburne-gra-bretanha-1839-1924-mother-and-daughter"/>
          <p:cNvPicPr>
            <a:picLocks noChangeAspect="1" noChangeArrowheads="1"/>
          </p:cNvPicPr>
          <p:nvPr/>
        </p:nvPicPr>
        <p:blipFill>
          <a:blip r:embed="rId3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08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3492" name="Picture 4" descr="george-goodwin-kilburne-gra-bretanha-1839-1924-mother-and-daughter"/>
          <p:cNvPicPr>
            <a:picLocks noChangeAspect="1" noChangeArrowheads="1"/>
          </p:cNvPicPr>
          <p:nvPr/>
        </p:nvPicPr>
        <p:blipFill>
          <a:blip r:embed="rId3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2275" y="0"/>
            <a:ext cx="57086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493" name="Text Box 5"/>
          <p:cNvSpPr txBox="1">
            <a:spLocks noChangeArrowheads="1"/>
          </p:cNvSpPr>
          <p:nvPr/>
        </p:nvSpPr>
        <p:spPr bwMode="auto">
          <a:xfrm>
            <a:off x="4211638" y="549275"/>
            <a:ext cx="4537075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chemeClr val="bg1"/>
                </a:solidFill>
                <a:latin typeface="Times New Roman" pitchFamily="18" charset="0"/>
              </a:rPr>
              <a:t>A chaque âge correspond un comportement différent.</a:t>
            </a:r>
            <a:endParaRPr lang="pt-BR" altLang="fr-FR" sz="2800" b="1">
              <a:solidFill>
                <a:schemeClr val="bg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0000">
    <p:fade/>
    <p:sndAc>
      <p:stSnd>
        <p:snd r:embed="rId2" name="Till Roger William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63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2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34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493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20483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20484" name="Picture 4" descr="Perto do Horto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272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7" name="Picture 9" descr="Perto do Horto"/>
          <p:cNvPicPr>
            <a:picLocks noChangeAspect="1" noChangeArrowheads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0"/>
            <a:ext cx="7272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3739" name="Text Box 11"/>
          <p:cNvSpPr txBox="1">
            <a:spLocks noChangeArrowheads="1"/>
          </p:cNvSpPr>
          <p:nvPr/>
        </p:nvSpPr>
        <p:spPr bwMode="auto">
          <a:xfrm>
            <a:off x="900113" y="188913"/>
            <a:ext cx="7488237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rgbClr val="0033CC"/>
                </a:solidFill>
                <a:latin typeface="Times New Roman" pitchFamily="18" charset="0"/>
              </a:rPr>
              <a:t>Les jeunes gens marchent en groupes, les adultes en couples et les vieux marchent seuls</a:t>
            </a:r>
            <a:endParaRPr lang="pt-BR" altLang="fr-FR" sz="2800" b="1">
              <a:solidFill>
                <a:srgbClr val="0033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737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37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739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sabi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29" name="Picture 5" descr="sabia"/>
          <p:cNvPicPr>
            <a:picLocks noChangeAspect="1" noChangeArrowheads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59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1476375" y="5300663"/>
            <a:ext cx="7164388" cy="954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rgbClr val="002060"/>
                </a:solidFill>
                <a:latin typeface="Times New Roman" pitchFamily="18" charset="0"/>
              </a:rPr>
              <a:t>La perfection : jeune et heureux dans sa jeunesse ... et sage dans sa vieillesse.</a:t>
            </a:r>
            <a:endParaRPr lang="pt-BR" altLang="fr-FR" sz="2800" b="1">
              <a:solidFill>
                <a:srgbClr val="002060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1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4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22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31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22531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22532" name="Picture 4" descr="lunin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"/>
          <a:stretch>
            <a:fillRect/>
          </a:stretch>
        </p:blipFill>
        <p:spPr bwMode="auto">
          <a:xfrm>
            <a:off x="0" y="476250"/>
            <a:ext cx="9070975" cy="566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7829" name="Picture 5" descr="lunin"/>
          <p:cNvPicPr>
            <a:picLocks noChangeAspect="1" noChangeArrowheads="1"/>
          </p:cNvPicPr>
          <p:nvPr/>
        </p:nvPicPr>
        <p:blipFill>
          <a:blip r:embed="rId2">
            <a:lum bright="-2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98"/>
          <a:stretch>
            <a:fillRect/>
          </a:stretch>
        </p:blipFill>
        <p:spPr bwMode="auto">
          <a:xfrm>
            <a:off x="0" y="0"/>
            <a:ext cx="90709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831" name="Text Box 7"/>
          <p:cNvSpPr txBox="1">
            <a:spLocks noChangeArrowheads="1"/>
          </p:cNvSpPr>
          <p:nvPr/>
        </p:nvSpPr>
        <p:spPr bwMode="auto">
          <a:xfrm>
            <a:off x="395288" y="1052513"/>
            <a:ext cx="223202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FR" altLang="fr-FR" sz="2800" b="1">
                <a:solidFill>
                  <a:srgbClr val="0033CC"/>
                </a:solidFill>
                <a:latin typeface="Times New Roman" pitchFamily="18" charset="0"/>
              </a:rPr>
              <a:t>Nous voulons tous arriver à vieillir ... Mais être vieux c'est autre chose</a:t>
            </a:r>
            <a:endParaRPr lang="pt-BR" altLang="fr-FR" sz="2800" b="1">
              <a:solidFill>
                <a:srgbClr val="0033CC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ransition advClick="0" advTm="12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778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17" presetClass="entr" presetSubtype="10" fill="hold" grpId="0" nodeType="afterEffect">
                                  <p:stCondLst>
                                    <p:cond delay="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778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31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23555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23556" name="Picture 3" descr="Largo e Igreja de Santa Rit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9812" name="Picture 4" descr="Largo e Igreja de Santa Ri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52513"/>
            <a:ext cx="9396413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9816" name="Rectangle 8"/>
          <p:cNvSpPr>
            <a:spLocks noChangeArrowheads="1"/>
          </p:cNvSpPr>
          <p:nvPr/>
        </p:nvSpPr>
        <p:spPr bwMode="auto">
          <a:xfrm>
            <a:off x="2484438" y="1700213"/>
            <a:ext cx="5040312" cy="2308225"/>
          </a:xfrm>
          <a:prstGeom prst="rect">
            <a:avLst/>
          </a:prstGeom>
          <a:solidFill>
            <a:srgbClr val="808000">
              <a:alpha val="56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fr-FR" sz="36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Peu importe  si vous ne comptez pas les années qui défilent : vivez-les bien !</a:t>
            </a:r>
            <a:endParaRPr lang="pt-BR" sz="4400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advClick="0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2000"/>
                                        <p:tgtEl>
                                          <p:spTgt spid="119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4 Marcador de pie de página"/>
          <p:cNvSpPr>
            <a:spLocks noGrp="1"/>
          </p:cNvSpPr>
          <p:nvPr>
            <p:ph type="ftr" sz="quarter" idx="4294967295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pt-BR" altLang="fr-FR" sz="1800"/>
              <a:t>www.vitanoblepowerpoints.net</a:t>
            </a:r>
          </a:p>
        </p:txBody>
      </p:sp>
      <p:sp>
        <p:nvSpPr>
          <p:cNvPr id="24579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es-ES" altLang="fr-FR" sz="1800"/>
          </a:p>
        </p:txBody>
      </p:sp>
      <p:pic>
        <p:nvPicPr>
          <p:cNvPr id="24580" name="Picture 3" descr="Largo e Igreja de Santa Rita"/>
          <p:cNvPicPr>
            <a:picLocks noChangeAspect="1" noChangeArrowheads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1075"/>
            <a:ext cx="9396413" cy="544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4" descr="Largo e Igreja de Santa Ri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4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2" name="WordArt 5"/>
          <p:cNvSpPr>
            <a:spLocks noChangeArrowheads="1" noChangeShapeType="1" noTextEdit="1"/>
          </p:cNvSpPr>
          <p:nvPr/>
        </p:nvSpPr>
        <p:spPr bwMode="auto">
          <a:xfrm>
            <a:off x="2195513" y="1844675"/>
            <a:ext cx="5203825" cy="24939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fr-FR" sz="3600" kern="10" spc="720"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Musique: Roger Willian</a:t>
            </a:r>
          </a:p>
          <a:p>
            <a:pPr algn="ctr"/>
            <a:endParaRPr lang="fr-FR" sz="3600" kern="10" spc="720">
              <a:solidFill>
                <a:srgbClr val="FFFF0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fr-FR" sz="3600" kern="10" spc="720"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Texte : auteur inconnu</a:t>
            </a:r>
          </a:p>
          <a:p>
            <a:pPr algn="ctr"/>
            <a:endParaRPr lang="fr-FR" sz="3600" kern="10" spc="720">
              <a:solidFill>
                <a:srgbClr val="FFFF00"/>
              </a:solidFill>
              <a:effectLst>
                <a:outerShdw dist="45791" dir="3378596" algn="ctr" rotWithShape="0">
                  <a:srgbClr val="4D4D4D">
                    <a:alpha val="79999"/>
                  </a:srgbClr>
                </a:outerShdw>
              </a:effectLst>
              <a:latin typeface="Arial Black"/>
            </a:endParaRPr>
          </a:p>
          <a:p>
            <a:pPr algn="ctr"/>
            <a:r>
              <a:rPr lang="fr-FR" sz="3600" kern="10" spc="720">
                <a:solidFill>
                  <a:srgbClr val="FFFF00"/>
                </a:soli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Imagesdu Net</a:t>
            </a:r>
          </a:p>
        </p:txBody>
      </p:sp>
      <p:pic>
        <p:nvPicPr>
          <p:cNvPr id="7" name="Image 6" descr="C:\Users\J.H\Downloads\image003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8325" y="5949950"/>
            <a:ext cx="639763" cy="7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611188" y="6092825"/>
            <a:ext cx="801687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fr-FR" altLang="fr-FR" sz="2800">
                <a:solidFill>
                  <a:srgbClr val="002060"/>
                </a:solidFill>
              </a:rPr>
              <a:t>* * *</a:t>
            </a:r>
          </a:p>
        </p:txBody>
      </p:sp>
    </p:spTree>
  </p:cSld>
  <p:clrMapOvr>
    <a:masterClrMapping/>
  </p:clrMapOvr>
  <p:transition advClick="0" advTm="27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8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default">
  <a:themeElements>
    <a:clrScheme name="default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</Template>
  <TotalTime>1391</TotalTime>
  <Words>395</Words>
  <Application>Microsoft Office PowerPoint</Application>
  <PresentationFormat>Affichage à l'écran (4:3)</PresentationFormat>
  <Paragraphs>62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26" baseType="lpstr">
      <vt:lpstr>Arial</vt:lpstr>
      <vt:lpstr>Times New Roman</vt:lpstr>
      <vt:lpstr>default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Acuarelas de la edad</dc:title>
  <dc:creator>Charlie</dc:creator>
  <dc:description>Pps enviado a VitaNoble Powerpoints por Paulo Medonca para compartirlo.  Traducido y publicado por Héctor Robles Carrasco para ayudar a difundir su positivo mensaje en Internet.  Todos los derechos derivados de esta publicación estan reservados para su autor.</dc:description>
  <cp:lastModifiedBy>Lucienne</cp:lastModifiedBy>
  <cp:revision>33</cp:revision>
  <dcterms:created xsi:type="dcterms:W3CDTF">2011-02-23T20:06:11Z</dcterms:created>
  <dcterms:modified xsi:type="dcterms:W3CDTF">2018-09-10T05:46:05Z</dcterms:modified>
</cp:coreProperties>
</file>