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52"/>
  </p:notesMasterIdLst>
  <p:sldIdLst>
    <p:sldId id="403" r:id="rId3"/>
    <p:sldId id="404" r:id="rId4"/>
    <p:sldId id="405" r:id="rId5"/>
    <p:sldId id="400" r:id="rId6"/>
    <p:sldId id="408" r:id="rId7"/>
    <p:sldId id="409" r:id="rId8"/>
    <p:sldId id="402" r:id="rId9"/>
    <p:sldId id="410" r:id="rId10"/>
    <p:sldId id="411" r:id="rId11"/>
    <p:sldId id="401" r:id="rId12"/>
    <p:sldId id="418" r:id="rId13"/>
    <p:sldId id="419" r:id="rId14"/>
    <p:sldId id="416" r:id="rId15"/>
    <p:sldId id="417" r:id="rId16"/>
    <p:sldId id="414" r:id="rId17"/>
    <p:sldId id="415" r:id="rId18"/>
    <p:sldId id="412" r:id="rId19"/>
    <p:sldId id="413" r:id="rId20"/>
    <p:sldId id="426" r:id="rId21"/>
    <p:sldId id="427" r:id="rId22"/>
    <p:sldId id="424" r:id="rId23"/>
    <p:sldId id="425" r:id="rId24"/>
    <p:sldId id="422" r:id="rId25"/>
    <p:sldId id="423" r:id="rId26"/>
    <p:sldId id="428" r:id="rId27"/>
    <p:sldId id="429" r:id="rId28"/>
    <p:sldId id="430" r:id="rId29"/>
    <p:sldId id="431" r:id="rId30"/>
    <p:sldId id="420" r:id="rId31"/>
    <p:sldId id="421" r:id="rId32"/>
    <p:sldId id="434" r:id="rId33"/>
    <p:sldId id="443" r:id="rId34"/>
    <p:sldId id="435" r:id="rId35"/>
    <p:sldId id="440" r:id="rId36"/>
    <p:sldId id="444" r:id="rId37"/>
    <p:sldId id="445" r:id="rId38"/>
    <p:sldId id="442" r:id="rId39"/>
    <p:sldId id="441" r:id="rId40"/>
    <p:sldId id="432" r:id="rId41"/>
    <p:sldId id="433" r:id="rId42"/>
    <p:sldId id="406" r:id="rId43"/>
    <p:sldId id="436" r:id="rId44"/>
    <p:sldId id="438" r:id="rId45"/>
    <p:sldId id="437" r:id="rId46"/>
    <p:sldId id="439" r:id="rId47"/>
    <p:sldId id="446" r:id="rId48"/>
    <p:sldId id="447" r:id="rId49"/>
    <p:sldId id="448" r:id="rId50"/>
    <p:sldId id="407" r:id="rId51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bTW2xPsoSniYkOxG2j/0w==" hashData="4GlpDKeV92jXG+S2dlPj/sUJwh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  <a:srgbClr val="990099"/>
    <a:srgbClr val="090240"/>
    <a:srgbClr val="12037D"/>
    <a:srgbClr val="FF9900"/>
    <a:srgbClr val="660033"/>
    <a:srgbClr val="660066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51" autoAdjust="0"/>
  </p:normalViewPr>
  <p:slideViewPr>
    <p:cSldViewPr>
      <p:cViewPr>
        <p:scale>
          <a:sx n="130" d="100"/>
          <a:sy n="130" d="100"/>
        </p:scale>
        <p:origin x="-883" y="-677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8B7AB07-1888-43AF-A192-54675E1F2A0B}" type="datetimeFigureOut">
              <a:rPr lang="fr-FR"/>
              <a:pPr>
                <a:defRPr/>
              </a:pPr>
              <a:t>18/08/2018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5AE4DE1D-45BC-4331-8FB5-3402C055D8E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8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2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5EA8FF-49AA-4943-97EF-F2F3DF401E0F}" type="datetime1">
              <a:rPr lang="it-IT"/>
              <a:pPr>
                <a:defRPr/>
              </a:pPr>
              <a:t>18/08/2018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B201A-B881-429E-90FA-7DDDC911D1B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FFEA0B-FB9A-4401-BFBB-DCE017ADC133}" type="datetime1">
              <a:rPr lang="it-IT"/>
              <a:pPr>
                <a:defRPr/>
              </a:pPr>
              <a:t>18/08/2018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8A682-FE92-4308-BD65-4763197DEEE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9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961DC-206D-43D4-8D73-D33B5EB851AA}" type="datetime1">
              <a:rPr lang="it-IT"/>
              <a:pPr>
                <a:defRPr/>
              </a:pPr>
              <a:t>18/08/2018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1BAF0-53F7-4D27-B459-C66BA9F058C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F80FE-ED16-4B14-BE50-4889FEDC4241}" type="datetime1">
              <a:rPr lang="it-IT"/>
              <a:pPr>
                <a:defRPr/>
              </a:pPr>
              <a:t>18/08/2018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FF60F-431F-43C7-963A-B742F78CFAD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7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7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2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2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E2388D-57A7-4253-8885-B3D9053F7F5A}" type="datetime1">
              <a:rPr lang="it-IT"/>
              <a:pPr>
                <a:defRPr/>
              </a:pPr>
              <a:t>18/08/2018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BFFDC-273D-4DAE-9E01-E04049E69F4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C052B6-8776-484F-BD39-3D8A1E23FDC7}" type="datetime1">
              <a:rPr lang="it-IT"/>
              <a:pPr>
                <a:defRPr/>
              </a:pPr>
              <a:t>18/08/2018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E312F-AD1D-4F52-B39F-BC5121C09DC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FC6B24-231E-40CB-94DC-A9A8378BAC3A}" type="datetime1">
              <a:rPr lang="it-IT"/>
              <a:pPr>
                <a:defRPr/>
              </a:pPr>
              <a:t>18/08/2018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1E82B7-88B8-4E9D-B3B3-906A415B270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7" y="129405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7" y="677261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888956-666C-4368-A1A8-5D320BCB6539}" type="datetime1">
              <a:rPr lang="it-IT"/>
              <a:pPr>
                <a:defRPr/>
              </a:pPr>
              <a:t>18/08/2018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4D286-3FFB-457A-8570-15A8C2CCBAF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5" y="2268736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5" y="289055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5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A0C2CD-A2F9-4EF7-8626-DEBF00718CCA}" type="datetime1">
              <a:rPr lang="it-IT"/>
              <a:pPr>
                <a:defRPr/>
              </a:pPr>
              <a:t>18/08/2018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D6BCCE-971D-4618-B867-EE8398CF0AD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96915A-CFBC-4706-88D1-12B53EC8D9A9}" type="datetime1">
              <a:rPr lang="it-IT"/>
              <a:pPr>
                <a:defRPr/>
              </a:pPr>
              <a:t>18/08/2018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F4ABF-A8DF-4FAC-B557-5E4A233CD30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9D136-7196-492D-ABAE-F93AD93B81F4}" type="datetime1">
              <a:rPr lang="it-IT"/>
              <a:pPr>
                <a:defRPr/>
              </a:pPr>
              <a:t>18/08/2018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52091-DB49-4E6B-AA0D-4FA20CFD416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603" y="484000"/>
            <a:ext cx="5002522" cy="145198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4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9603" y="1991079"/>
            <a:ext cx="5002522" cy="1198647"/>
          </a:xfrm>
        </p:spPr>
        <p:txBody>
          <a:bodyPr/>
          <a:lstStyle>
            <a:lvl1pPr marL="51610" indent="0" algn="l"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442E1-313E-4F60-8182-E6827885EDCA}" type="datetime1">
              <a:rPr lang="fr-FR"/>
              <a:pPr>
                <a:defRPr/>
              </a:pPr>
              <a:t>18/08/2018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D2DBC-A331-4BB2-9331-1BAEB69C726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7CB9F1F9-309C-4A4A-8D63-29161556259F}" type="datetime1">
              <a:rPr lang="it-IT"/>
              <a:pPr>
                <a:defRPr/>
              </a:pPr>
              <a:t>18/08/2018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2A0AC1C-669F-413B-BDB6-6740D4C27B4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ransition spd="slow" advClick="0" advTm="4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15900" y="3030538"/>
            <a:ext cx="10096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B0383AD2-C301-41E3-B85E-0D15B1D140DB}" type="datetime1">
              <a:rPr lang="fr-FR"/>
              <a:pPr>
                <a:defRPr/>
              </a:pPr>
              <a:t>18/08/2018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3743325" y="3030538"/>
            <a:ext cx="3619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0727" rIns="0" bIns="20727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E609ABBD-FFD9-46A5-916E-CDA8F45F408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83" r:id="rId1"/>
  </p:sldLayoutIdLst>
  <p:transition spd="slow" advClick="0" advTm="4000">
    <p:fade/>
  </p:transition>
  <p:hf hdr="0" ftr="0" dt="0"/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22561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6pPr>
      <a:lvl7pPr marL="645123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7pPr>
      <a:lvl8pPr marL="967684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8pPr>
      <a:lvl9pPr marL="1290245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9pPr>
    </p:titleStyle>
    <p:bodyStyle>
      <a:lvl1pPr marL="246063" indent="-184150" algn="l" defTabSz="412750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390525" indent="-12541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11175" indent="-101600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11188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698500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245087" indent="-129025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387013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28941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868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6103" y="0"/>
            <a:ext cx="4155072" cy="3060204"/>
          </a:xfrm>
          <a:prstGeom prst="rect">
            <a:avLst/>
          </a:prstGeom>
        </p:spPr>
      </p:pic>
      <p:pic>
        <p:nvPicPr>
          <p:cNvPr id="7170" name="Image 1" descr=".033Automn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504403" y="323900"/>
            <a:ext cx="1152152" cy="7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66"/>
                    </a:gs>
                  </a:gsLst>
                  <a:lin ang="5400000" scaled="1"/>
                </a:gradFill>
                <a:latin typeface="Ravie"/>
              </a:rPr>
              <a:t>Animaux en</a:t>
            </a:r>
          </a:p>
          <a:p>
            <a:pPr algn="ctr"/>
            <a:r>
              <a:rPr lang="fr-FR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66"/>
                    </a:gs>
                  </a:gsLst>
                  <a:lin ang="5400000" scaled="1"/>
                </a:gradFill>
                <a:latin typeface="Ravie"/>
              </a:rPr>
              <a:t>Automne</a:t>
            </a:r>
            <a:endParaRPr lang="fr-FR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100000">
                    <a:srgbClr val="FFFF66"/>
                  </a:gs>
                </a:gsLst>
                <a:lin ang="5400000" scaled="1"/>
              </a:gradFill>
              <a:latin typeface="Ravie"/>
            </a:endParaRP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3096691" y="323900"/>
            <a:ext cx="936104" cy="5040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66"/>
                    </a:gs>
                  </a:gsLst>
                  <a:lin ang="5400000" scaled="1"/>
                </a:gradFill>
                <a:latin typeface="Ravie"/>
              </a:rPr>
              <a:t>Concept</a:t>
            </a:r>
          </a:p>
          <a:p>
            <a:pPr algn="ctr"/>
            <a:r>
              <a:rPr lang="fr-FR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66"/>
                    </a:gs>
                  </a:gsLst>
                  <a:lin ang="5400000" scaled="1"/>
                </a:gradFill>
                <a:latin typeface="Ravie"/>
              </a:rPr>
              <a:t>Aldo</a:t>
            </a:r>
            <a:endParaRPr lang="fr-FR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100000">
                    <a:srgbClr val="FFFF66"/>
                  </a:gs>
                </a:gsLst>
                <a:lin ang="5400000" scaled="1"/>
              </a:gradFill>
              <a:latin typeface="Ravie"/>
            </a:endParaRPr>
          </a:p>
        </p:txBody>
      </p:sp>
      <p:sp>
        <p:nvSpPr>
          <p:cNvPr id="7" name="WordArt 4"/>
          <p:cNvSpPr>
            <a:spLocks noChangeArrowheads="1" noChangeShapeType="1" noTextEdit="1"/>
          </p:cNvSpPr>
          <p:nvPr/>
        </p:nvSpPr>
        <p:spPr bwMode="auto">
          <a:xfrm>
            <a:off x="3240707" y="2988196"/>
            <a:ext cx="936104" cy="14401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66"/>
                    </a:gs>
                  </a:gsLst>
                  <a:lin ang="5400000" scaled="1"/>
                </a:gradFill>
                <a:latin typeface="Ravie"/>
              </a:rPr>
              <a:t>Auto  &amp;  Music</a:t>
            </a:r>
            <a:endParaRPr lang="fr-FR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100000">
                    <a:srgbClr val="FFFF66"/>
                  </a:gs>
                </a:gsLst>
                <a:lin ang="5400000" scaled="1"/>
              </a:gradFill>
              <a:latin typeface="Ravie"/>
            </a:endParaRPr>
          </a:p>
        </p:txBody>
      </p:sp>
    </p:spTree>
  </p:cSld>
  <p:clrMapOvr>
    <a:masterClrMapping/>
  </p:clrMapOvr>
  <p:transition spd="slow" advClick="0" advTm="7000">
    <p:fade/>
    <p:sndAc>
      <p:stSnd>
        <p:snd r:embed="rId2" name="Inka wayra-Polvo en el vien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Image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107876"/>
            <a:ext cx="3960440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Image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80" y="107876"/>
            <a:ext cx="4032796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 descr="Image1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938" y="0"/>
            <a:ext cx="4059237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Image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727" y="0"/>
            <a:ext cx="4075274" cy="3060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Image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9621" cy="2988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1" y="0"/>
            <a:ext cx="4104804" cy="3060204"/>
          </a:xfrm>
          <a:prstGeom prst="rect">
            <a:avLst/>
          </a:prstGeom>
        </p:spPr>
      </p:pic>
      <p:pic>
        <p:nvPicPr>
          <p:cNvPr id="5123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Image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8034" cy="3026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Image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138" y="0"/>
            <a:ext cx="4072275" cy="3060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2" descr="Image2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" y="0"/>
            <a:ext cx="412115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3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Image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316" y="0"/>
            <a:ext cx="4078272" cy="3060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Image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8034" cy="3026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103" y="0"/>
            <a:ext cx="4155072" cy="2988196"/>
          </a:xfrm>
          <a:prstGeom prst="rect">
            <a:avLst/>
          </a:prstGeom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Image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138" y="0"/>
            <a:ext cx="4072275" cy="3060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5" descr="Image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8" y="0"/>
            <a:ext cx="4031209" cy="2988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1547" y="0"/>
            <a:ext cx="4189628" cy="2988196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9218" y="0"/>
            <a:ext cx="4171957" cy="2988196"/>
          </a:xfrm>
          <a:prstGeom prst="rect">
            <a:avLst/>
          </a:prstGeom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4" descr="Image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876"/>
            <a:ext cx="431958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6860" y="0"/>
            <a:ext cx="4044315" cy="2988196"/>
          </a:xfrm>
          <a:prstGeom prst="rect">
            <a:avLst/>
          </a:prstGeom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279" y="0"/>
            <a:ext cx="4120896" cy="2916188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5" descr="Image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54" y="0"/>
            <a:ext cx="4247233" cy="2988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379" y="0"/>
            <a:ext cx="4032796" cy="2988196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9218" y="0"/>
            <a:ext cx="4171957" cy="2988196"/>
          </a:xfrm>
          <a:prstGeom prst="rect">
            <a:avLst/>
          </a:prstGeom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3" descr="Image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362" y="0"/>
            <a:ext cx="4175225" cy="2988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379" y="107876"/>
            <a:ext cx="4032796" cy="2880320"/>
          </a:xfrm>
          <a:prstGeom prst="rect">
            <a:avLst/>
          </a:prstGeom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379" y="0"/>
            <a:ext cx="4032796" cy="2988196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ris de Angelika Witt - Schomb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32796" cy="291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379" y="0"/>
            <a:ext cx="4032796" cy="2988196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379" y="0"/>
            <a:ext cx="4032796" cy="2988196"/>
          </a:xfrm>
          <a:prstGeom prst="rect">
            <a:avLst/>
          </a:prstGeom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3" descr="Image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8" y="0"/>
            <a:ext cx="4031209" cy="313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0"/>
            <a:ext cx="4176812" cy="3132212"/>
          </a:xfrm>
          <a:prstGeom prst="rect">
            <a:avLst/>
          </a:prstGeom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431" y="0"/>
            <a:ext cx="4047744" cy="2988196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469" y="0"/>
            <a:ext cx="4046706" cy="2998033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379" y="107876"/>
            <a:ext cx="4032796" cy="2880320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587" y="0"/>
            <a:ext cx="4068588" cy="2916188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379" y="0"/>
            <a:ext cx="4032796" cy="2988196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379" y="0"/>
            <a:ext cx="4032796" cy="2988196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483" y="0"/>
            <a:ext cx="4101692" cy="2988196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703" y="0"/>
            <a:ext cx="4157472" cy="3060204"/>
          </a:xfrm>
          <a:prstGeom prst="rect">
            <a:avLst/>
          </a:prstGeom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4649" y="0"/>
            <a:ext cx="4136526" cy="2988196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103" y="0"/>
            <a:ext cx="4155072" cy="2988196"/>
          </a:xfrm>
          <a:prstGeom prst="rect">
            <a:avLst/>
          </a:prstGeom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1547" y="0"/>
            <a:ext cx="4189628" cy="2988196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590" y="0"/>
            <a:ext cx="4220585" cy="2988196"/>
          </a:xfrm>
          <a:prstGeom prst="rect">
            <a:avLst/>
          </a:prstGeom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338" y="0"/>
            <a:ext cx="4074837" cy="3060204"/>
          </a:xfrm>
          <a:prstGeom prst="rect">
            <a:avLst/>
          </a:prstGeom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103" y="107876"/>
            <a:ext cx="4155072" cy="2880320"/>
          </a:xfrm>
          <a:prstGeom prst="rect">
            <a:avLst/>
          </a:prstGeom>
        </p:spPr>
      </p:pic>
      <p:pic>
        <p:nvPicPr>
          <p:cNvPr id="10242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379" y="0"/>
            <a:ext cx="4032796" cy="2988196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379" y="0"/>
            <a:ext cx="4032796" cy="2987040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379" y="0"/>
            <a:ext cx="4032796" cy="3060204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363" y="0"/>
            <a:ext cx="4176812" cy="2988196"/>
          </a:xfrm>
          <a:prstGeom prst="rect">
            <a:avLst/>
          </a:prstGeom>
        </p:spPr>
      </p:pic>
      <p:pic>
        <p:nvPicPr>
          <p:cNvPr id="11266" name="Image 1" descr=".033Automn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576411" y="323900"/>
            <a:ext cx="1512168" cy="7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66"/>
                    </a:gs>
                  </a:gsLst>
                  <a:lin ang="5400000" scaled="1"/>
                </a:gradFill>
                <a:latin typeface="Ravie"/>
              </a:rPr>
              <a:t>Inka W</a:t>
            </a:r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66"/>
                    </a:gs>
                  </a:gsLst>
                  <a:lin ang="5400000" scaled="1"/>
                </a:gradFill>
                <a:latin typeface="Ravie"/>
              </a:rPr>
              <a:t>ayra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66"/>
                    </a:gs>
                  </a:gsLst>
                  <a:lin ang="5400000" scaled="1"/>
                </a:gradFill>
                <a:latin typeface="Ravie"/>
              </a:rPr>
              <a:t>Polvo </a:t>
            </a:r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66"/>
                    </a:gs>
                  </a:gsLst>
                  <a:lin ang="5400000" scaled="1"/>
                </a:gradFill>
                <a:latin typeface="Ravie"/>
              </a:rPr>
              <a:t>en el viento</a:t>
            </a:r>
            <a:endParaRPr lang="fr-FR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100000">
                    <a:srgbClr val="FFFF66"/>
                  </a:gs>
                </a:gsLst>
                <a:lin ang="5400000" scaled="1"/>
              </a:gradFill>
              <a:latin typeface="Ravie"/>
            </a:endParaRP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3672755" y="3024064"/>
            <a:ext cx="504056" cy="21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66"/>
                    </a:gs>
                  </a:gsLst>
                  <a:lin ang="5400000" scaled="1"/>
                </a:gradFill>
                <a:latin typeface="Ravie"/>
              </a:rPr>
              <a:t>Aldo</a:t>
            </a:r>
            <a:endParaRPr lang="fr-FR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100000">
                    <a:srgbClr val="FFFF66"/>
                  </a:gs>
                </a:gsLst>
                <a:lin ang="5400000" scaled="1"/>
              </a:gradFill>
              <a:latin typeface="Ravie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3989</TotalTime>
  <Words>15</Words>
  <Application>Microsoft Office PowerPoint</Application>
  <PresentationFormat>Personnalisé</PresentationFormat>
  <Paragraphs>8</Paragraphs>
  <Slides>49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49</vt:i4>
      </vt:variant>
    </vt:vector>
  </HeadingPairs>
  <TitlesOfParts>
    <vt:vector size="51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54</cp:revision>
  <dcterms:created xsi:type="dcterms:W3CDTF">2007-07-01T09:41:01Z</dcterms:created>
  <dcterms:modified xsi:type="dcterms:W3CDTF">2018-08-18T08:42:35Z</dcterms:modified>
</cp:coreProperties>
</file>