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32" r:id="rId2"/>
    <p:sldId id="300" r:id="rId3"/>
    <p:sldId id="263" r:id="rId4"/>
    <p:sldId id="265" r:id="rId5"/>
    <p:sldId id="397" r:id="rId6"/>
    <p:sldId id="264" r:id="rId7"/>
    <p:sldId id="256" r:id="rId8"/>
    <p:sldId id="262" r:id="rId9"/>
    <p:sldId id="269" r:id="rId10"/>
    <p:sldId id="270" r:id="rId11"/>
    <p:sldId id="271" r:id="rId12"/>
    <p:sldId id="272" r:id="rId13"/>
    <p:sldId id="274" r:id="rId14"/>
    <p:sldId id="279" r:id="rId15"/>
    <p:sldId id="280" r:id="rId16"/>
    <p:sldId id="282" r:id="rId17"/>
    <p:sldId id="283" r:id="rId18"/>
    <p:sldId id="284" r:id="rId19"/>
    <p:sldId id="285" r:id="rId20"/>
    <p:sldId id="286" r:id="rId21"/>
    <p:sldId id="295" r:id="rId22"/>
    <p:sldId id="297" r:id="rId23"/>
    <p:sldId id="298" r:id="rId24"/>
    <p:sldId id="299" r:id="rId25"/>
    <p:sldId id="305" r:id="rId26"/>
    <p:sldId id="306" r:id="rId27"/>
    <p:sldId id="308" r:id="rId28"/>
    <p:sldId id="309" r:id="rId29"/>
    <p:sldId id="396" r:id="rId30"/>
    <p:sldId id="310" r:id="rId31"/>
    <p:sldId id="349" r:id="rId32"/>
    <p:sldId id="321" r:id="rId33"/>
    <p:sldId id="313" r:id="rId34"/>
    <p:sldId id="314" r:id="rId35"/>
    <p:sldId id="322" r:id="rId36"/>
    <p:sldId id="326" r:id="rId37"/>
    <p:sldId id="290" r:id="rId38"/>
    <p:sldId id="289" r:id="rId39"/>
    <p:sldId id="302" r:id="rId40"/>
    <p:sldId id="281" r:id="rId41"/>
    <p:sldId id="318" r:id="rId42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WXLZeVaR4Ge/FVXLrJTqw==" hashData="d5ue2Y273C3ZPBilMtXCDJ7BGk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  <a:srgbClr val="D6009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C1F81-44A8-40AB-8717-737E371F7235}" type="datetimeFigureOut">
              <a:rPr lang="hu-HU" smtClean="0"/>
              <a:pPr/>
              <a:t>2011.05.24.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927DB-E4BC-4027-B6F6-AE54F3EB93E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randomBa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C1F81-44A8-40AB-8717-737E371F7235}" type="datetimeFigureOut">
              <a:rPr lang="hu-HU" smtClean="0"/>
              <a:pPr/>
              <a:t>2011.05.24.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927DB-E4BC-4027-B6F6-AE54F3EB93E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randomBa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C1F81-44A8-40AB-8717-737E371F7235}" type="datetimeFigureOut">
              <a:rPr lang="hu-HU" smtClean="0"/>
              <a:pPr/>
              <a:t>2011.05.24.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927DB-E4BC-4027-B6F6-AE54F3EB93E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randomBa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C1F81-44A8-40AB-8717-737E371F7235}" type="datetimeFigureOut">
              <a:rPr lang="hu-HU" smtClean="0"/>
              <a:pPr/>
              <a:t>2011.05.24.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927DB-E4BC-4027-B6F6-AE54F3EB93E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randomBa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C1F81-44A8-40AB-8717-737E371F7235}" type="datetimeFigureOut">
              <a:rPr lang="hu-HU" smtClean="0"/>
              <a:pPr/>
              <a:t>2011.05.24.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927DB-E4BC-4027-B6F6-AE54F3EB93E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randomBa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C1F81-44A8-40AB-8717-737E371F7235}" type="datetimeFigureOut">
              <a:rPr lang="hu-HU" smtClean="0"/>
              <a:pPr/>
              <a:t>2011.05.24.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927DB-E4BC-4027-B6F6-AE54F3EB93E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randomBa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C1F81-44A8-40AB-8717-737E371F7235}" type="datetimeFigureOut">
              <a:rPr lang="hu-HU" smtClean="0"/>
              <a:pPr/>
              <a:t>2011.05.24.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927DB-E4BC-4027-B6F6-AE54F3EB93E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randomBa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C1F81-44A8-40AB-8717-737E371F7235}" type="datetimeFigureOut">
              <a:rPr lang="hu-HU" smtClean="0"/>
              <a:pPr/>
              <a:t>2011.05.24.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927DB-E4BC-4027-B6F6-AE54F3EB93E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randomBa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C1F81-44A8-40AB-8717-737E371F7235}" type="datetimeFigureOut">
              <a:rPr lang="hu-HU" smtClean="0"/>
              <a:pPr/>
              <a:t>2011.05.24.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927DB-E4BC-4027-B6F6-AE54F3EB93E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randomBa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C1F81-44A8-40AB-8717-737E371F7235}" type="datetimeFigureOut">
              <a:rPr lang="hu-HU" smtClean="0"/>
              <a:pPr/>
              <a:t>2011.05.24.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927DB-E4BC-4027-B6F6-AE54F3EB93E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randomBa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C1F81-44A8-40AB-8717-737E371F7235}" type="datetimeFigureOut">
              <a:rPr lang="hu-HU" smtClean="0"/>
              <a:pPr/>
              <a:t>2011.05.24.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927DB-E4BC-4027-B6F6-AE54F3EB93E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randomBa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3C1F81-44A8-40AB-8717-737E371F7235}" type="datetimeFigureOut">
              <a:rPr lang="hu-HU" smtClean="0"/>
              <a:pPr/>
              <a:t>2011.05.24.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4927DB-E4BC-4027-B6F6-AE54F3EB93E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randomBar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malfi5.jpg"/>
          <p:cNvPicPr>
            <a:picLocks noChangeAspect="1"/>
          </p:cNvPicPr>
          <p:nvPr/>
        </p:nvPicPr>
        <p:blipFill>
          <a:blip r:embed="rId3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1274463" y="0"/>
            <a:ext cx="6595075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hu-HU" sz="13800" b="1" cap="none" spc="0" dirty="0" smtClean="0">
                <a:ln w="18000">
                  <a:solidFill>
                    <a:srgbClr val="FFC000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  <a:ea typeface="MS Mincho" pitchFamily="49" charset="-128"/>
              </a:rPr>
              <a:t>AMALFI</a:t>
            </a:r>
            <a:endParaRPr lang="hu-HU" sz="13800" b="1" cap="none" spc="0" dirty="0">
              <a:ln w="18000">
                <a:solidFill>
                  <a:srgbClr val="FFC000"/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onotype Corsiva" pitchFamily="66" charset="0"/>
              <a:ea typeface="MS Mincho" pitchFamily="49" charset="-128"/>
            </a:endParaRPr>
          </a:p>
        </p:txBody>
      </p:sp>
      <p:sp>
        <p:nvSpPr>
          <p:cNvPr id="4" name="Téglalap 3"/>
          <p:cNvSpPr/>
          <p:nvPr/>
        </p:nvSpPr>
        <p:spPr>
          <a:xfrm>
            <a:off x="4231202" y="5366826"/>
            <a:ext cx="68159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hu-HU" sz="8800" b="1" cap="none" spc="0" dirty="0" smtClean="0">
                <a:ln w="18000">
                  <a:solidFill>
                    <a:srgbClr val="FFC000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1</a:t>
            </a:r>
            <a:endParaRPr lang="hu-HU" sz="8800" b="1" cap="none" spc="0" dirty="0">
              <a:ln w="18000">
                <a:solidFill>
                  <a:srgbClr val="FFC000"/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8000">
    <p:randomBar/>
    <p:sndAc>
      <p:stSnd>
        <p:snd r:embed="rId2" name="Eros Ramazzotti - Nell azzurrit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2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3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MALFI-COAST-PRAIANO-E-LA-PASSEGGIATA-ALL-AFRICANA.JPG"/>
          <p:cNvPicPr>
            <a:picLocks noChangeAspect="1"/>
          </p:cNvPicPr>
          <p:nvPr/>
        </p:nvPicPr>
        <p:blipFill>
          <a:blip r:embed="rId2" cstate="print">
            <a:lum bright="-10000"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73_Amalfi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5684.jpg"/>
          <p:cNvPicPr>
            <a:picLocks noChangeAspect="1"/>
          </p:cNvPicPr>
          <p:nvPr/>
        </p:nvPicPr>
        <p:blipFill>
          <a:blip r:embed="rId2" cstate="print">
            <a:lum bright="-10000" contras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illtownsOfAmalfiCoast.jpg"/>
          <p:cNvPicPr>
            <a:picLocks noChangeAspect="1"/>
          </p:cNvPicPr>
          <p:nvPr/>
        </p:nvPicPr>
        <p:blipFill>
          <a:blip r:embed="rId2" cstate="print"/>
          <a:srcRect l="4060" r="7382"/>
          <a:stretch>
            <a:fillRect/>
          </a:stretch>
        </p:blipFill>
        <p:spPr>
          <a:xfrm>
            <a:off x="-1783" y="-1"/>
            <a:ext cx="9145783" cy="6858001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00319_amalficoast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r="16648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1A. The view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l="4724" r="472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9_Positano shop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5652738_59fae400f4_o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32800925k8M5vFm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-1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40920618C4IRaaF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-1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97038915UygxJfR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-1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4895789778hSKZR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1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malfi1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1492" r="3730"/>
          <a:stretch>
            <a:fillRect/>
          </a:stretch>
        </p:blipFill>
        <p:spPr>
          <a:xfrm>
            <a:off x="4380" y="0"/>
            <a:ext cx="913962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malfi 02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malfi Coast (23)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malfi Coast (35)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malfi Coast, Minori, Castle by se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malfi dramatic 2.jp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malfi from our rooftop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amalfi_pool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amalfi-coast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malfi-Coast-Italy.jpg"/>
          <p:cNvPicPr>
            <a:picLocks noChangeAspect="1"/>
          </p:cNvPicPr>
          <p:nvPr/>
        </p:nvPicPr>
        <p:blipFill>
          <a:blip r:embed="rId2" cstate="print">
            <a:lum bright="-2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malfi-coast-n1-italy-italy+1152_12957295746-tpfil02aw-2672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malfix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trani_Amalfi_Coast_Italy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trani-Amalfi_Coast-hd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liffs of amalfi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A_006_ravello_amalf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onca_dei_Marini-Amalfi_Coast-Campania-Framing_visual_arts-Province_of_Salerno-hd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735545"/>
            <a:ext cx="9144000" cy="6122455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malfi-37722638178.jpe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avello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OT_Italy_V_Amalfi_Coast_View_3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urore-Amalfi_Coast-hd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28346"/>
          <a:stretch>
            <a:fillRect/>
          </a:stretch>
        </p:blipFill>
        <p:spPr>
          <a:xfrm>
            <a:off x="1604" y="-1"/>
            <a:ext cx="9142396" cy="6858001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avello cartolina grande.JPG"/>
          <p:cNvPicPr>
            <a:picLocks noChangeAspect="1"/>
          </p:cNvPicPr>
          <p:nvPr/>
        </p:nvPicPr>
        <p:blipFill>
          <a:blip r:embed="rId2" cstate="print">
            <a:lum bright="-2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unday-Soul-solo-travel-Village-of-Amalfi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1404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malfi_Coast_Campania_Italy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malfi_coast_by_subaqua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malfiSalerno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malfi 29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ampione-Amalfi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6999"/>
          <a:stretch>
            <a:fillRect/>
          </a:stretch>
        </p:blipFill>
        <p:spPr>
          <a:xfrm>
            <a:off x="2294" y="0"/>
            <a:ext cx="9141706" cy="6858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13297" y="6453336"/>
            <a:ext cx="333456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20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FF5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http://judy-christmas.blogspot.com</a:t>
            </a:r>
            <a:endParaRPr lang="hu-HU" sz="2000" b="1" cap="none" spc="0" dirty="0">
              <a:ln w="18000">
                <a:noFill/>
                <a:prstDash val="solid"/>
                <a:miter lim="800000"/>
              </a:ln>
              <a:solidFill>
                <a:srgbClr val="FF5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4" name="Téglalap 3"/>
          <p:cNvSpPr/>
          <p:nvPr/>
        </p:nvSpPr>
        <p:spPr>
          <a:xfrm>
            <a:off x="0" y="6165304"/>
            <a:ext cx="310373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20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FF5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http://judystravels.blogspot.com</a:t>
            </a:r>
            <a:endParaRPr lang="hu-HU" sz="2000" b="1" cap="none" spc="0" dirty="0">
              <a:ln w="18000">
                <a:noFill/>
                <a:prstDash val="solid"/>
                <a:miter lim="800000"/>
              </a:ln>
              <a:solidFill>
                <a:srgbClr val="FF5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0" y="5877272"/>
            <a:ext cx="284404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20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FF5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http://judy-cats.blogspot.com</a:t>
            </a:r>
            <a:endParaRPr lang="hu-HU" sz="2000" b="1" cap="none" spc="0" dirty="0">
              <a:ln w="18000">
                <a:noFill/>
                <a:prstDash val="solid"/>
                <a:miter lim="800000"/>
              </a:ln>
              <a:solidFill>
                <a:srgbClr val="FF5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Téglalap 5"/>
          <p:cNvSpPr/>
          <p:nvPr/>
        </p:nvSpPr>
        <p:spPr>
          <a:xfrm>
            <a:off x="0" y="5589240"/>
            <a:ext cx="279275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20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FF5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http://judy-pps.blogspot.com</a:t>
            </a:r>
            <a:endParaRPr lang="hu-HU" sz="2000" b="1" cap="none" spc="0" dirty="0">
              <a:ln w="18000">
                <a:noFill/>
                <a:prstDash val="solid"/>
                <a:miter lim="800000"/>
              </a:ln>
              <a:solidFill>
                <a:srgbClr val="FF5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Téglalap 6"/>
          <p:cNvSpPr/>
          <p:nvPr/>
        </p:nvSpPr>
        <p:spPr>
          <a:xfrm>
            <a:off x="0" y="5301208"/>
            <a:ext cx="275267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20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FF5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http://judy-art.blogspot.com</a:t>
            </a:r>
            <a:endParaRPr lang="hu-HU" sz="2000" b="1" cap="none" spc="0" dirty="0">
              <a:ln w="18000">
                <a:noFill/>
                <a:prstDash val="solid"/>
                <a:miter lim="800000"/>
              </a:ln>
              <a:solidFill>
                <a:srgbClr val="FF5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8" name="Téglalap 7"/>
          <p:cNvSpPr/>
          <p:nvPr/>
        </p:nvSpPr>
        <p:spPr>
          <a:xfrm>
            <a:off x="0" y="5013176"/>
            <a:ext cx="3049233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20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http://www.ppsparadicsom.net</a:t>
            </a:r>
            <a:endParaRPr lang="hu-HU" sz="2000" b="1" cap="none" spc="0" dirty="0">
              <a:ln w="18000">
                <a:noFill/>
                <a:prstDash val="solid"/>
                <a:miter lim="800000"/>
              </a:ln>
              <a:solidFill>
                <a:srgbClr val="7030A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9" name="Téglalap 8"/>
          <p:cNvSpPr/>
          <p:nvPr/>
        </p:nvSpPr>
        <p:spPr>
          <a:xfrm>
            <a:off x="1907704" y="2433662"/>
            <a:ext cx="13628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54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FF5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Judy</a:t>
            </a:r>
            <a:endParaRPr lang="hu-HU" sz="5400" b="1" cap="none" spc="0" dirty="0">
              <a:ln w="18000">
                <a:noFill/>
                <a:prstDash val="solid"/>
                <a:miter lim="800000"/>
              </a:ln>
              <a:solidFill>
                <a:srgbClr val="FF5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7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397</TotalTime>
  <Words>21</Words>
  <Application>Microsoft Office PowerPoint</Application>
  <PresentationFormat>Diavetítés a képernyőre (4:3 oldalarány)</PresentationFormat>
  <Paragraphs>9</Paragraphs>
  <Slides>41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41</vt:i4>
      </vt:variant>
    </vt:vector>
  </HeadingPairs>
  <TitlesOfParts>
    <vt:vector size="42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44</cp:revision>
  <dcterms:created xsi:type="dcterms:W3CDTF">2011-05-23T17:14:05Z</dcterms:created>
  <dcterms:modified xsi:type="dcterms:W3CDTF">2011-05-24T09:58:15Z</dcterms:modified>
</cp:coreProperties>
</file>