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6"/>
  </p:notesMasterIdLst>
  <p:sldIdLst>
    <p:sldId id="430" r:id="rId2"/>
    <p:sldId id="431" r:id="rId3"/>
    <p:sldId id="472" r:id="rId4"/>
    <p:sldId id="475" r:id="rId5"/>
    <p:sldId id="433" r:id="rId6"/>
    <p:sldId id="474" r:id="rId7"/>
    <p:sldId id="434" r:id="rId8"/>
    <p:sldId id="432" r:id="rId9"/>
    <p:sldId id="437" r:id="rId10"/>
    <p:sldId id="438" r:id="rId11"/>
    <p:sldId id="439" r:id="rId12"/>
    <p:sldId id="425" r:id="rId13"/>
    <p:sldId id="465" r:id="rId14"/>
    <p:sldId id="449" r:id="rId15"/>
    <p:sldId id="448" r:id="rId16"/>
    <p:sldId id="426" r:id="rId17"/>
    <p:sldId id="451" r:id="rId18"/>
    <p:sldId id="450" r:id="rId19"/>
    <p:sldId id="466" r:id="rId20"/>
    <p:sldId id="452" r:id="rId21"/>
    <p:sldId id="453" r:id="rId22"/>
    <p:sldId id="454" r:id="rId23"/>
    <p:sldId id="440" r:id="rId24"/>
    <p:sldId id="478" r:id="rId25"/>
    <p:sldId id="467" r:id="rId26"/>
    <p:sldId id="441" r:id="rId27"/>
    <p:sldId id="442" r:id="rId28"/>
    <p:sldId id="443" r:id="rId29"/>
    <p:sldId id="468" r:id="rId30"/>
    <p:sldId id="444" r:id="rId31"/>
    <p:sldId id="445" r:id="rId32"/>
    <p:sldId id="446" r:id="rId33"/>
    <p:sldId id="469" r:id="rId34"/>
    <p:sldId id="471" r:id="rId35"/>
    <p:sldId id="460" r:id="rId36"/>
    <p:sldId id="458" r:id="rId37"/>
    <p:sldId id="459" r:id="rId38"/>
    <p:sldId id="476" r:id="rId39"/>
    <p:sldId id="473" r:id="rId40"/>
    <p:sldId id="462" r:id="rId41"/>
    <p:sldId id="470" r:id="rId42"/>
    <p:sldId id="464" r:id="rId43"/>
    <p:sldId id="479" r:id="rId44"/>
    <p:sldId id="463" r:id="rId45"/>
  </p:sldIdLst>
  <p:sldSz cx="4321175" cy="3240088"/>
  <p:notesSz cx="6858000" cy="9144000"/>
  <p:defaultTextStyle>
    <a:defPPr>
      <a:defRPr lang="hu-HU"/>
    </a:defPPr>
    <a:lvl1pPr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215900" indent="2413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431800" indent="4826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647700" indent="7239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863600" indent="9652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gjnxGl9yeclZeXKRW3ovw==" hashData="KogtZnQXpJyyJSTc9W4vYX+/LV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D60093"/>
    <a:srgbClr val="FFCCCC"/>
    <a:srgbClr val="CCCCFF"/>
    <a:srgbClr val="9966FF"/>
    <a:srgbClr val="00CC66"/>
    <a:srgbClr val="FFCCFF"/>
    <a:srgbClr val="666699"/>
    <a:srgbClr val="FFFFD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 autoAdjust="0"/>
    <p:restoredTop sz="94600" autoAdjust="0"/>
  </p:normalViewPr>
  <p:slideViewPr>
    <p:cSldViewPr>
      <p:cViewPr>
        <p:scale>
          <a:sx n="130" d="100"/>
          <a:sy n="130" d="100"/>
        </p:scale>
        <p:origin x="-883" y="-677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en-tête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0179" name="Espace réservé de la date 2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200E4F0-2070-433F-88CE-0494EB284E9F}" type="datetimeFigureOut">
              <a:rPr lang="fr-FR"/>
              <a:pPr>
                <a:defRPr/>
              </a:pPr>
              <a:t>27/09/2018</a:t>
            </a:fld>
            <a:endParaRPr lang="fr-FR"/>
          </a:p>
        </p:txBody>
      </p:sp>
      <p:sp>
        <p:nvSpPr>
          <p:cNvPr id="44036" name="Espace réservé de l'image des diapositives 3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1" name="Espace réservé des commentaires 4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0182" name="Espace réservé du pied de page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0183" name="Espace réservé du numéro de diapositive 6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39D411B-96A4-43DF-8760-ACBF11C5730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2159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4318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6477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8636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1080135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296162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512189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728216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39D411B-96A4-43DF-8760-ACBF11C57301}" type="slidenum">
              <a:rPr lang="fr-FR" smtClean="0"/>
              <a:pPr>
                <a:defRPr/>
              </a:pPr>
              <a:t>43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4088" y="1006528"/>
            <a:ext cx="3672999" cy="694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8176" y="1836050"/>
            <a:ext cx="3024823" cy="828022"/>
          </a:xfrm>
        </p:spPr>
        <p:txBody>
          <a:bodyPr/>
          <a:lstStyle>
            <a:lvl1pPr marL="0" indent="0" algn="ctr">
              <a:buNone/>
              <a:defRPr/>
            </a:lvl1pPr>
            <a:lvl2pPr marL="216027" indent="0" algn="ctr">
              <a:buNone/>
              <a:defRPr/>
            </a:lvl2pPr>
            <a:lvl3pPr marL="432054" indent="0" algn="ctr">
              <a:buNone/>
              <a:defRPr/>
            </a:lvl3pPr>
            <a:lvl4pPr marL="648081" indent="0" algn="ctr">
              <a:buNone/>
              <a:defRPr/>
            </a:lvl4pPr>
            <a:lvl5pPr marL="864108" indent="0" algn="ctr">
              <a:buNone/>
              <a:defRPr/>
            </a:lvl5pPr>
            <a:lvl6pPr marL="1080135" indent="0" algn="ctr">
              <a:buNone/>
              <a:defRPr/>
            </a:lvl6pPr>
            <a:lvl7pPr marL="1296162" indent="0" algn="ctr">
              <a:buNone/>
              <a:defRPr/>
            </a:lvl7pPr>
            <a:lvl8pPr marL="1512189" indent="0" algn="ctr">
              <a:buNone/>
              <a:defRPr/>
            </a:lvl8pPr>
            <a:lvl9pPr marL="1728216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2F9F1-4C36-4BE9-8C18-08F99B6EBB22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F7A40-1CEB-474E-8B21-D58ACD9BD8F5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343" y="2082057"/>
            <a:ext cx="3672999" cy="643517"/>
          </a:xfrm>
        </p:spPr>
        <p:txBody>
          <a:bodyPr anchor="t"/>
          <a:lstStyle>
            <a:lvl1pPr algn="l">
              <a:defRPr sz="19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343" y="1373288"/>
            <a:ext cx="3672999" cy="708769"/>
          </a:xfrm>
        </p:spPr>
        <p:txBody>
          <a:bodyPr anchor="b"/>
          <a:lstStyle>
            <a:lvl1pPr marL="0" indent="0">
              <a:buNone/>
              <a:defRPr sz="900"/>
            </a:lvl1pPr>
            <a:lvl2pPr marL="216027" indent="0">
              <a:buNone/>
              <a:defRPr sz="900"/>
            </a:lvl2pPr>
            <a:lvl3pPr marL="432054" indent="0">
              <a:buNone/>
              <a:defRPr sz="800"/>
            </a:lvl3pPr>
            <a:lvl4pPr marL="648081" indent="0">
              <a:buNone/>
              <a:defRPr sz="700"/>
            </a:lvl4pPr>
            <a:lvl5pPr marL="864108" indent="0">
              <a:buNone/>
              <a:defRPr sz="700"/>
            </a:lvl5pPr>
            <a:lvl6pPr marL="1080135" indent="0">
              <a:buNone/>
              <a:defRPr sz="700"/>
            </a:lvl6pPr>
            <a:lvl7pPr marL="1296162" indent="0">
              <a:buNone/>
              <a:defRPr sz="700"/>
            </a:lvl7pPr>
            <a:lvl8pPr marL="1512189" indent="0">
              <a:buNone/>
              <a:defRPr sz="700"/>
            </a:lvl8pPr>
            <a:lvl9pPr marL="1728216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C1752-F6BD-4F03-8AF2-55C91DED83D1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24088" y="936025"/>
            <a:ext cx="1800490" cy="1944053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96597" y="936025"/>
            <a:ext cx="1800490" cy="1944053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B324E-E314-4464-B0BD-3E576A6B1F6A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059" y="129754"/>
            <a:ext cx="3889058" cy="540015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059" y="725270"/>
            <a:ext cx="190926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6027" indent="0">
              <a:buNone/>
              <a:defRPr sz="900" b="1"/>
            </a:lvl2pPr>
            <a:lvl3pPr marL="432054" indent="0">
              <a:buNone/>
              <a:defRPr sz="900" b="1"/>
            </a:lvl3pPr>
            <a:lvl4pPr marL="648081" indent="0">
              <a:buNone/>
              <a:defRPr sz="800" b="1"/>
            </a:lvl4pPr>
            <a:lvl5pPr marL="864108" indent="0">
              <a:buNone/>
              <a:defRPr sz="800" b="1"/>
            </a:lvl5pPr>
            <a:lvl6pPr marL="1080135" indent="0">
              <a:buNone/>
              <a:defRPr sz="800" b="1"/>
            </a:lvl6pPr>
            <a:lvl7pPr marL="1296162" indent="0">
              <a:buNone/>
              <a:defRPr sz="800" b="1"/>
            </a:lvl7pPr>
            <a:lvl8pPr marL="1512189" indent="0">
              <a:buNone/>
              <a:defRPr sz="800" b="1"/>
            </a:lvl8pPr>
            <a:lvl9pPr marL="1728216" indent="0">
              <a:buNone/>
              <a:defRPr sz="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059" y="1027528"/>
            <a:ext cx="1909269" cy="1866801"/>
          </a:xfrm>
        </p:spPr>
        <p:txBody>
          <a:bodyPr/>
          <a:lstStyle>
            <a:lvl1pPr>
              <a:defRPr sz="1100"/>
            </a:lvl1pPr>
            <a:lvl2pPr>
              <a:defRPr sz="9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097" y="725270"/>
            <a:ext cx="191001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6027" indent="0">
              <a:buNone/>
              <a:defRPr sz="900" b="1"/>
            </a:lvl2pPr>
            <a:lvl3pPr marL="432054" indent="0">
              <a:buNone/>
              <a:defRPr sz="900" b="1"/>
            </a:lvl3pPr>
            <a:lvl4pPr marL="648081" indent="0">
              <a:buNone/>
              <a:defRPr sz="800" b="1"/>
            </a:lvl4pPr>
            <a:lvl5pPr marL="864108" indent="0">
              <a:buNone/>
              <a:defRPr sz="800" b="1"/>
            </a:lvl5pPr>
            <a:lvl6pPr marL="1080135" indent="0">
              <a:buNone/>
              <a:defRPr sz="800" b="1"/>
            </a:lvl6pPr>
            <a:lvl7pPr marL="1296162" indent="0">
              <a:buNone/>
              <a:defRPr sz="800" b="1"/>
            </a:lvl7pPr>
            <a:lvl8pPr marL="1512189" indent="0">
              <a:buNone/>
              <a:defRPr sz="800" b="1"/>
            </a:lvl8pPr>
            <a:lvl9pPr marL="1728216" indent="0">
              <a:buNone/>
              <a:defRPr sz="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097" y="1027528"/>
            <a:ext cx="1910019" cy="1866801"/>
          </a:xfrm>
        </p:spPr>
        <p:txBody>
          <a:bodyPr/>
          <a:lstStyle>
            <a:lvl1pPr>
              <a:defRPr sz="1100"/>
            </a:lvl1pPr>
            <a:lvl2pPr>
              <a:defRPr sz="9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D8CE1-BD45-4408-9B69-1ECD64D3CB2B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86DA0F-21A0-440D-BD98-2D94AE0EAC72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2F230B-0CD9-451D-9BFC-CBE74055CFB5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059" y="129003"/>
            <a:ext cx="1421637" cy="549015"/>
          </a:xfrm>
        </p:spPr>
        <p:txBody>
          <a:bodyPr anchor="b"/>
          <a:lstStyle>
            <a:lvl1pPr algn="l">
              <a:defRPr sz="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459" y="129004"/>
            <a:ext cx="2415657" cy="2765325"/>
          </a:xfr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059" y="678019"/>
            <a:ext cx="1421637" cy="2216310"/>
          </a:xfrm>
        </p:spPr>
        <p:txBody>
          <a:bodyPr/>
          <a:lstStyle>
            <a:lvl1pPr marL="0" indent="0">
              <a:buNone/>
              <a:defRPr sz="700"/>
            </a:lvl1pPr>
            <a:lvl2pPr marL="216027" indent="0">
              <a:buNone/>
              <a:defRPr sz="600"/>
            </a:lvl2pPr>
            <a:lvl3pPr marL="432054" indent="0">
              <a:buNone/>
              <a:defRPr sz="500"/>
            </a:lvl3pPr>
            <a:lvl4pPr marL="648081" indent="0">
              <a:buNone/>
              <a:defRPr sz="400"/>
            </a:lvl4pPr>
            <a:lvl5pPr marL="864108" indent="0">
              <a:buNone/>
              <a:defRPr sz="400"/>
            </a:lvl5pPr>
            <a:lvl6pPr marL="1080135" indent="0">
              <a:buNone/>
              <a:defRPr sz="400"/>
            </a:lvl6pPr>
            <a:lvl7pPr marL="1296162" indent="0">
              <a:buNone/>
              <a:defRPr sz="400"/>
            </a:lvl7pPr>
            <a:lvl8pPr marL="1512189" indent="0">
              <a:buNone/>
              <a:defRPr sz="400"/>
            </a:lvl8pPr>
            <a:lvl9pPr marL="1728216" indent="0">
              <a:buNone/>
              <a:defRPr sz="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EC1C55-AC50-424F-AF8F-6FED2A683A77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6981" y="2268061"/>
            <a:ext cx="2592705" cy="267758"/>
          </a:xfrm>
        </p:spPr>
        <p:txBody>
          <a:bodyPr anchor="b"/>
          <a:lstStyle>
            <a:lvl1pPr algn="l">
              <a:defRPr sz="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6981" y="289508"/>
            <a:ext cx="2592705" cy="1944053"/>
          </a:xfrm>
        </p:spPr>
        <p:txBody>
          <a:bodyPr/>
          <a:lstStyle>
            <a:lvl1pPr marL="0" indent="0">
              <a:buNone/>
              <a:defRPr sz="1500"/>
            </a:lvl1pPr>
            <a:lvl2pPr marL="216027" indent="0">
              <a:buNone/>
              <a:defRPr sz="1300"/>
            </a:lvl2pPr>
            <a:lvl3pPr marL="432054" indent="0">
              <a:buNone/>
              <a:defRPr sz="1100"/>
            </a:lvl3pPr>
            <a:lvl4pPr marL="648081" indent="0">
              <a:buNone/>
              <a:defRPr sz="900"/>
            </a:lvl4pPr>
            <a:lvl5pPr marL="864108" indent="0">
              <a:buNone/>
              <a:defRPr sz="900"/>
            </a:lvl5pPr>
            <a:lvl6pPr marL="1080135" indent="0">
              <a:buNone/>
              <a:defRPr sz="900"/>
            </a:lvl6pPr>
            <a:lvl7pPr marL="1296162" indent="0">
              <a:buNone/>
              <a:defRPr sz="900"/>
            </a:lvl7pPr>
            <a:lvl8pPr marL="1512189" indent="0">
              <a:buNone/>
              <a:defRPr sz="900"/>
            </a:lvl8pPr>
            <a:lvl9pPr marL="1728216" indent="0">
              <a:buNone/>
              <a:defRPr sz="9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6981" y="2535819"/>
            <a:ext cx="2592705" cy="380260"/>
          </a:xfrm>
        </p:spPr>
        <p:txBody>
          <a:bodyPr/>
          <a:lstStyle>
            <a:lvl1pPr marL="0" indent="0">
              <a:buNone/>
              <a:defRPr sz="700"/>
            </a:lvl1pPr>
            <a:lvl2pPr marL="216027" indent="0">
              <a:buNone/>
              <a:defRPr sz="600"/>
            </a:lvl2pPr>
            <a:lvl3pPr marL="432054" indent="0">
              <a:buNone/>
              <a:defRPr sz="500"/>
            </a:lvl3pPr>
            <a:lvl4pPr marL="648081" indent="0">
              <a:buNone/>
              <a:defRPr sz="400"/>
            </a:lvl4pPr>
            <a:lvl5pPr marL="864108" indent="0">
              <a:buNone/>
              <a:defRPr sz="400"/>
            </a:lvl5pPr>
            <a:lvl6pPr marL="1080135" indent="0">
              <a:buNone/>
              <a:defRPr sz="400"/>
            </a:lvl6pPr>
            <a:lvl7pPr marL="1296162" indent="0">
              <a:buNone/>
              <a:defRPr sz="400"/>
            </a:lvl7pPr>
            <a:lvl8pPr marL="1512189" indent="0">
              <a:buNone/>
              <a:defRPr sz="400"/>
            </a:lvl8pPr>
            <a:lvl9pPr marL="1728216" indent="0">
              <a:buNone/>
              <a:defRPr sz="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3361D-9CCF-4E9F-B828-920F4BA8B4E2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21613-FA0E-4378-B683-2695B7F62847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078837" y="288008"/>
            <a:ext cx="918250" cy="259207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24088" y="288008"/>
            <a:ext cx="2682729" cy="259207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76389B-9C6C-4C22-BFE4-1A4CAAEF2F1F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287338"/>
            <a:ext cx="3673475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936625"/>
            <a:ext cx="367347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 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3850" y="2952750"/>
            <a:ext cx="90011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>
              <a:defRPr sz="7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76375" y="2952750"/>
            <a:ext cx="13684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 algn="ctr">
              <a:defRPr sz="7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097213" y="2952750"/>
            <a:ext cx="90011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 algn="r">
              <a:defRPr sz="700">
                <a:cs typeface="Times New Roman" pitchFamily="18" charset="0"/>
              </a:defRPr>
            </a:lvl1pPr>
          </a:lstStyle>
          <a:p>
            <a:pPr>
              <a:defRPr/>
            </a:pPr>
            <a:fld id="{5FFAFE61-42F6-42D3-8BA5-7A839208A6F3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5pPr>
      <a:lvl6pPr marL="216027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6pPr>
      <a:lvl7pPr marL="432054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7pPr>
      <a:lvl8pPr marL="648081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8pPr>
      <a:lvl9pPr marL="864108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9pPr>
    </p:titleStyle>
    <p:bodyStyle>
      <a:lvl1pPr marL="161925" indent="-161925" algn="l" rtl="0" eaLnBrk="0" fontAlgn="base" hangingPunct="0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50838" indent="-134938" algn="l" rtl="0" eaLnBrk="0" fontAlgn="base" hangingPunct="0">
        <a:spcBef>
          <a:spcPct val="20000"/>
        </a:spcBef>
        <a:spcAft>
          <a:spcPct val="0"/>
        </a:spcAft>
        <a:buChar char="–"/>
        <a:defRPr sz="1300">
          <a:solidFill>
            <a:schemeClr val="tx1"/>
          </a:solidFill>
          <a:latin typeface="+mn-lt"/>
        </a:defRPr>
      </a:lvl2pPr>
      <a:lvl3pPr marL="539750" indent="-107950" algn="l" rtl="0" eaLnBrk="0" fontAlgn="base" hangingPunct="0">
        <a:spcBef>
          <a:spcPct val="2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</a:defRPr>
      </a:lvl3pPr>
      <a:lvl4pPr marL="755650" indent="-107950" algn="l" rtl="0" eaLnBrk="0" fontAlgn="base" hangingPunct="0">
        <a:spcBef>
          <a:spcPct val="20000"/>
        </a:spcBef>
        <a:spcAft>
          <a:spcPct val="0"/>
        </a:spcAft>
        <a:buChar char="–"/>
        <a:defRPr sz="900">
          <a:solidFill>
            <a:schemeClr val="tx1"/>
          </a:solidFill>
          <a:latin typeface="+mn-lt"/>
        </a:defRPr>
      </a:lvl4pPr>
      <a:lvl5pPr marL="971550" indent="-107950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5pPr>
      <a:lvl6pPr marL="1188149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6pPr>
      <a:lvl7pPr marL="1404176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7pPr>
      <a:lvl8pPr marL="1620203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8pPr>
      <a:lvl9pPr marL="1836230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16027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48081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135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296162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512189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age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60387" y="179884"/>
            <a:ext cx="2304603" cy="720080"/>
          </a:xfrm>
          <a:prstGeom prst="rect">
            <a:avLst/>
          </a:prstGeom>
          <a:solidFill>
            <a:srgbClr val="BBE0E3">
              <a:alpha val="0"/>
            </a:srgbClr>
          </a:solidFill>
          <a:ln w="9525">
            <a:solidFill>
              <a:srgbClr val="000000">
                <a:alpha val="0"/>
              </a:srgbClr>
            </a:solidFill>
            <a:miter lim="800000"/>
            <a:headEnd/>
            <a:tailEnd/>
          </a:ln>
          <a:effectLst/>
        </p:spPr>
        <p:txBody>
          <a:bodyPr wrap="none" lIns="43205" tIns="21603" rIns="43205" bIns="21603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200" b="1" i="1" dirty="0" smtClean="0">
                <a:ln w="11430"/>
                <a:solidFill>
                  <a:srgbClr val="FF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Grasse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ln w="11430"/>
                <a:solidFill>
                  <a:srgbClr val="FF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Alpes-Maritimes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ln w="11430"/>
                <a:solidFill>
                  <a:srgbClr val="FF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France</a:t>
            </a:r>
            <a:endParaRPr lang="fr-FR" sz="1200" b="1" i="1" dirty="0">
              <a:ln w="11430"/>
              <a:solidFill>
                <a:srgbClr val="FF99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952675" y="395908"/>
            <a:ext cx="1079500" cy="366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3205" tIns="21603" rIns="43205" bIns="2160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050" b="1" i="1" dirty="0" smtClean="0">
                <a:ln w="11430"/>
                <a:solidFill>
                  <a:srgbClr val="FF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Concept</a:t>
            </a:r>
          </a:p>
          <a:p>
            <a:pPr algn="ctr" eaLnBrk="1" hangingPunct="1">
              <a:defRPr/>
            </a:pPr>
            <a:r>
              <a:rPr lang="fr-FR" sz="1050" b="1" i="1" dirty="0" smtClean="0">
                <a:ln w="11430"/>
                <a:solidFill>
                  <a:srgbClr val="FF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Aldo</a:t>
            </a:r>
            <a:endParaRPr lang="fr-FR" sz="1050" b="1" i="1" dirty="0">
              <a:ln w="11430"/>
              <a:solidFill>
                <a:srgbClr val="FF99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448619" y="2700164"/>
            <a:ext cx="1584176" cy="205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43205" tIns="21603" rIns="43205" bIns="2160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050" b="1" i="1" dirty="0">
                <a:ln w="11430"/>
                <a:solidFill>
                  <a:srgbClr val="FF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Auto &amp; Music</a:t>
            </a:r>
          </a:p>
        </p:txBody>
      </p:sp>
    </p:spTree>
  </p:cSld>
  <p:clrMapOvr>
    <a:masterClrMapping/>
  </p:clrMapOvr>
  <p:transition spd="slow" advClick="0" advTm="8000">
    <p:fade/>
    <p:sndAc>
      <p:stSnd>
        <p:snd r:embed="rId2" name="Fernando ( Flûte de pan 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7" grpId="0" autoUpdateAnimBg="0"/>
      <p:bldP spid="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5292"/>
            <a:ext cx="4261104" cy="2889504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14916"/>
            <a:ext cx="4261104" cy="2810256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72244"/>
            <a:ext cx="2133600" cy="2895600"/>
          </a:xfrm>
          <a:prstGeom prst="rect">
            <a:avLst/>
          </a:prstGeom>
        </p:spPr>
      </p:pic>
      <p:pic>
        <p:nvPicPr>
          <p:cNvPr id="6" name="Image 5" descr="Image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22892"/>
            <a:ext cx="2139696" cy="3194304"/>
          </a:xfrm>
          <a:prstGeom prst="rect">
            <a:avLst/>
          </a:prstGeom>
        </p:spPr>
      </p:pic>
      <p:pic>
        <p:nvPicPr>
          <p:cNvPr id="5" name="Image 4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6" y="179884"/>
            <a:ext cx="2123413" cy="28800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00" y="179884"/>
            <a:ext cx="2124587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47276"/>
            <a:ext cx="4261104" cy="3145536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39" y="163100"/>
            <a:ext cx="4273296" cy="2913888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96628"/>
            <a:ext cx="2133600" cy="2846832"/>
          </a:xfrm>
          <a:prstGeom prst="rect">
            <a:avLst/>
          </a:prstGeom>
        </p:spPr>
      </p:pic>
      <p:pic>
        <p:nvPicPr>
          <p:cNvPr id="6" name="Image 5" descr="Image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96628"/>
            <a:ext cx="2133600" cy="2846832"/>
          </a:xfrm>
          <a:prstGeom prst="rect">
            <a:avLst/>
          </a:prstGeom>
        </p:spPr>
      </p:pic>
      <p:pic>
        <p:nvPicPr>
          <p:cNvPr id="5" name="Image 4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6" y="179884"/>
            <a:ext cx="2123413" cy="28800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00" y="179884"/>
            <a:ext cx="2124587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5292"/>
            <a:ext cx="4261104" cy="2889504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47276"/>
            <a:ext cx="4261104" cy="3084936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4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28988"/>
            <a:ext cx="2133600" cy="3182112"/>
          </a:xfrm>
          <a:prstGeom prst="rect">
            <a:avLst/>
          </a:prstGeom>
        </p:spPr>
      </p:pic>
      <p:pic>
        <p:nvPicPr>
          <p:cNvPr id="6" name="Image 5" descr="Image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2244"/>
            <a:ext cx="2133600" cy="2895600"/>
          </a:xfrm>
          <a:prstGeom prst="rect">
            <a:avLst/>
          </a:prstGeom>
        </p:spPr>
      </p:pic>
      <p:pic>
        <p:nvPicPr>
          <p:cNvPr id="5" name="Image 4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6" y="179884"/>
            <a:ext cx="2123413" cy="28800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00" y="179884"/>
            <a:ext cx="2124587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84436"/>
            <a:ext cx="4261104" cy="2871216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69196"/>
            <a:ext cx="4261104" cy="2901696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35668"/>
            <a:ext cx="4261104" cy="2968752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72244"/>
            <a:ext cx="2133600" cy="2895600"/>
          </a:xfrm>
          <a:prstGeom prst="rect">
            <a:avLst/>
          </a:prstGeom>
        </p:spPr>
      </p:pic>
      <p:pic>
        <p:nvPicPr>
          <p:cNvPr id="6" name="Image 5" descr="Image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96628"/>
            <a:ext cx="2133600" cy="2935584"/>
          </a:xfrm>
          <a:prstGeom prst="rect">
            <a:avLst/>
          </a:prstGeom>
        </p:spPr>
      </p:pic>
      <p:pic>
        <p:nvPicPr>
          <p:cNvPr id="5" name="Image 4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6" y="179884"/>
            <a:ext cx="2123413" cy="28800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00" y="179884"/>
            <a:ext cx="2124587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9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2160000" y="196628"/>
            <a:ext cx="2133600" cy="2846832"/>
          </a:xfrm>
          <a:prstGeom prst="rect">
            <a:avLst/>
          </a:prstGeom>
        </p:spPr>
      </p:pic>
      <p:pic>
        <p:nvPicPr>
          <p:cNvPr id="6" name="Image 5" descr="Image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2244"/>
            <a:ext cx="2133600" cy="2895600"/>
          </a:xfrm>
          <a:prstGeom prst="rect">
            <a:avLst/>
          </a:prstGeom>
        </p:spPr>
      </p:pic>
      <p:pic>
        <p:nvPicPr>
          <p:cNvPr id="5" name="Image 4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6" y="179884"/>
            <a:ext cx="2123413" cy="28800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00" y="179884"/>
            <a:ext cx="2124587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959968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Image47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160000" y="202724"/>
            <a:ext cx="2139696" cy="2834640"/>
          </a:xfrm>
          <a:prstGeom prst="rect">
            <a:avLst/>
          </a:prstGeom>
        </p:spPr>
      </p:pic>
      <p:pic>
        <p:nvPicPr>
          <p:cNvPr id="10" name="Image 9" descr="Image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96628"/>
            <a:ext cx="2139696" cy="2846832"/>
          </a:xfrm>
          <a:prstGeom prst="rect">
            <a:avLst/>
          </a:prstGeom>
        </p:spPr>
      </p:pic>
      <p:pic>
        <p:nvPicPr>
          <p:cNvPr id="5" name="Image 4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6" y="179884"/>
            <a:ext cx="2123413" cy="28800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00" y="179884"/>
            <a:ext cx="2124587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96628"/>
            <a:ext cx="2139696" cy="2846832"/>
          </a:xfrm>
          <a:prstGeom prst="rect">
            <a:avLst/>
          </a:prstGeom>
        </p:spPr>
      </p:pic>
      <p:pic>
        <p:nvPicPr>
          <p:cNvPr id="6" name="Image 5" descr="Image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96628"/>
            <a:ext cx="2139696" cy="2846832"/>
          </a:xfrm>
          <a:prstGeom prst="rect">
            <a:avLst/>
          </a:prstGeom>
        </p:spPr>
      </p:pic>
      <p:pic>
        <p:nvPicPr>
          <p:cNvPr id="5" name="Image 4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6" y="179884"/>
            <a:ext cx="2123413" cy="28800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00" y="179884"/>
            <a:ext cx="2124587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935584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age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5292"/>
            <a:ext cx="4261104" cy="2889504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14916"/>
            <a:ext cx="4261104" cy="2810256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72244"/>
            <a:ext cx="2133600" cy="2895600"/>
          </a:xfrm>
          <a:prstGeom prst="rect">
            <a:avLst/>
          </a:prstGeom>
        </p:spPr>
      </p:pic>
      <p:pic>
        <p:nvPicPr>
          <p:cNvPr id="9" name="Image 8" descr="Image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96628"/>
            <a:ext cx="2139696" cy="2846832"/>
          </a:xfrm>
          <a:prstGeom prst="rect">
            <a:avLst/>
          </a:prstGeom>
        </p:spPr>
      </p:pic>
      <p:pic>
        <p:nvPicPr>
          <p:cNvPr id="5" name="Image 4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6" y="179884"/>
            <a:ext cx="2123413" cy="28800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00" y="179884"/>
            <a:ext cx="2124587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5292"/>
            <a:ext cx="4261104" cy="2889504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570" y="179884"/>
            <a:ext cx="2279909" cy="2895600"/>
          </a:xfrm>
          <a:prstGeom prst="rect">
            <a:avLst/>
          </a:prstGeom>
        </p:spPr>
      </p:pic>
      <p:pic>
        <p:nvPicPr>
          <p:cNvPr id="8" name="Image 7" descr="Image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2244"/>
            <a:ext cx="2133600" cy="2895600"/>
          </a:xfrm>
          <a:prstGeom prst="rect">
            <a:avLst/>
          </a:prstGeom>
        </p:spPr>
      </p:pic>
      <p:pic>
        <p:nvPicPr>
          <p:cNvPr id="5" name="Image 4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6" y="179884"/>
            <a:ext cx="2123413" cy="28800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00" y="179884"/>
            <a:ext cx="2124587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35" y="199676"/>
            <a:ext cx="4261104" cy="2932536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.03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3" name="Image 2" descr="Image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48419" y="323900"/>
            <a:ext cx="2097136" cy="360040"/>
          </a:xfrm>
          <a:prstGeom prst="rect">
            <a:avLst/>
          </a:prstGeom>
          <a:solidFill>
            <a:srgbClr val="BBE0E3">
              <a:alpha val="0"/>
            </a:srgbClr>
          </a:solidFill>
          <a:ln w="9525">
            <a:solidFill>
              <a:srgbClr val="000000">
                <a:alpha val="0"/>
              </a:srgbClr>
            </a:solidFill>
            <a:miter lim="800000"/>
            <a:headEnd/>
            <a:tailEnd/>
          </a:ln>
          <a:effectLst/>
        </p:spPr>
        <p:txBody>
          <a:bodyPr wrap="none" lIns="43205" tIns="21603" rIns="43205" bIns="21603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600" b="1" i="1" dirty="0" smtClean="0">
                <a:ln w="11430"/>
                <a:solidFill>
                  <a:srgbClr val="FF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Fernando </a:t>
            </a:r>
          </a:p>
          <a:p>
            <a:pPr algn="ctr" eaLnBrk="1" hangingPunct="1">
              <a:defRPr/>
            </a:pPr>
            <a:r>
              <a:rPr lang="fr-FR" sz="1600" b="1" i="1" dirty="0" smtClean="0">
                <a:ln w="11430"/>
                <a:solidFill>
                  <a:srgbClr val="FF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 Flûte de pan )</a:t>
            </a:r>
            <a:endParaRPr lang="fr-FR" sz="1600" b="1" i="1" dirty="0">
              <a:ln w="11430"/>
              <a:solidFill>
                <a:srgbClr val="FF99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168699" y="2556148"/>
            <a:ext cx="792088" cy="289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43205" tIns="21603" rIns="43205" bIns="2160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600" b="1" i="1" dirty="0" smtClean="0">
                <a:ln w="11430"/>
                <a:solidFill>
                  <a:srgbClr val="FF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cs typeface="Arial" pitchFamily="34" charset="0"/>
              </a:rPr>
              <a:t>Aldo</a:t>
            </a:r>
            <a:endParaRPr lang="fr-FR" sz="1600" b="1" i="1" dirty="0">
              <a:ln w="11430"/>
              <a:solidFill>
                <a:srgbClr val="FF99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7" grpId="0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3052</TotalTime>
  <Words>17</Words>
  <Application>Microsoft Office PowerPoint</Application>
  <PresentationFormat>Personnalisé</PresentationFormat>
  <Paragraphs>10</Paragraphs>
  <Slides>44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5" baseType="lpstr">
      <vt:lpstr>Default Design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235</cp:revision>
  <dcterms:created xsi:type="dcterms:W3CDTF">2001-04-11T13:31:21Z</dcterms:created>
  <dcterms:modified xsi:type="dcterms:W3CDTF">2018-09-27T14:52:53Z</dcterms:modified>
</cp:coreProperties>
</file>