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3zi5sKssIQuZVOcS2am5A==" hashData="XTY/GD1kVDkCTQBjv9if8RgLf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541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D00C5-8C4B-4FFA-89D7-5001E3915483}" type="datetimeFigureOut">
              <a:rPr lang="fr-FR" smtClean="0"/>
              <a:pPr/>
              <a:t>28/05/2012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3BE8B-A99F-4C96-9A68-4EF5A5B0D0A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jpeg"/><Relationship Id="rId18" Type="http://schemas.openxmlformats.org/officeDocument/2006/relationships/image" Target="../media/image2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17" Type="http://schemas.openxmlformats.org/officeDocument/2006/relationships/image" Target="../media/image27.jpeg"/><Relationship Id="rId2" Type="http://schemas.openxmlformats.org/officeDocument/2006/relationships/image" Target="../media/image12.jpeg"/><Relationship Id="rId16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19" Type="http://schemas.openxmlformats.org/officeDocument/2006/relationships/image" Target="../media/image11.gif"/><Relationship Id="rId4" Type="http://schemas.openxmlformats.org/officeDocument/2006/relationships/image" Target="../media/image14.jpeg"/><Relationship Id="rId9" Type="http://schemas.openxmlformats.org/officeDocument/2006/relationships/image" Target="../media/image19.png"/><Relationship Id="rId14" Type="http://schemas.openxmlformats.org/officeDocument/2006/relationships/image" Target="../media/image2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12" Type="http://schemas.openxmlformats.org/officeDocument/2006/relationships/image" Target="../media/image1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4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11.gif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gif"/><Relationship Id="rId5" Type="http://schemas.openxmlformats.org/officeDocument/2006/relationships/image" Target="../media/image45.jpeg"/><Relationship Id="rId10" Type="http://schemas.openxmlformats.org/officeDocument/2006/relationships/image" Target="../media/image50.gif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1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11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etit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1052736"/>
            <a:ext cx="3552056" cy="2664042"/>
          </a:xfrm>
          <a:prstGeom prst="ellipse">
            <a:avLst/>
          </a:prstGeom>
        </p:spPr>
      </p:pic>
      <p:pic>
        <p:nvPicPr>
          <p:cNvPr id="10" name="Image 9" descr="petit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23728" y="1124744"/>
            <a:ext cx="3456384" cy="2592288"/>
          </a:xfrm>
          <a:prstGeom prst="ellipse">
            <a:avLst/>
          </a:prstGeom>
        </p:spPr>
      </p:pic>
      <p:pic>
        <p:nvPicPr>
          <p:cNvPr id="11" name="Image 10" descr="petite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1124744"/>
            <a:ext cx="3552056" cy="2664042"/>
          </a:xfrm>
          <a:prstGeom prst="ellipse">
            <a:avLst/>
          </a:prstGeom>
        </p:spPr>
      </p:pic>
      <p:pic>
        <p:nvPicPr>
          <p:cNvPr id="4" name="Image 3" descr="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B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72313" y="1131949"/>
            <a:ext cx="2819767" cy="2578933"/>
          </a:xfrm>
          <a:prstGeom prst="rect">
            <a:avLst/>
          </a:prstGeom>
        </p:spPr>
      </p:pic>
      <p:pic>
        <p:nvPicPr>
          <p:cNvPr id="13" name="Image 12" descr="R7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Image 13" descr="R1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5" name="Image 14" descr="R1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4823520" y="1"/>
            <a:ext cx="4320480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Algerian" pitchFamily="82" charset="0"/>
              </a:rPr>
              <a:t>ALBI est le chef-lieu du TARN et le siège de l’</a:t>
            </a:r>
            <a:r>
              <a:rPr lang="fr-FR" sz="2000" dirty="0" err="1" smtClean="0">
                <a:solidFill>
                  <a:schemeClr val="bg1"/>
                </a:solidFill>
                <a:latin typeface="Algerian" pitchFamily="82" charset="0"/>
              </a:rPr>
              <a:t>archevéché</a:t>
            </a:r>
            <a:endParaRPr lang="fr-FR" sz="2000" dirty="0" smtClean="0">
              <a:solidFill>
                <a:schemeClr val="bg1"/>
              </a:solidFill>
              <a:latin typeface="Algerian" pitchFamily="82" charset="0"/>
            </a:endParaRPr>
          </a:p>
          <a:p>
            <a:endParaRPr lang="fr-FR" sz="2000" dirty="0" smtClean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fr-FR" sz="2000" dirty="0" smtClean="0">
                <a:solidFill>
                  <a:schemeClr val="bg1"/>
                </a:solidFill>
                <a:latin typeface="Algerian" pitchFamily="82" charset="0"/>
              </a:rPr>
              <a:t>ALBI est remarquable par son impressionnante cathédrale Sainte Cécile et son palais de la </a:t>
            </a:r>
            <a:r>
              <a:rPr lang="fr-FR" sz="2000" dirty="0" err="1" smtClean="0">
                <a:solidFill>
                  <a:schemeClr val="bg1"/>
                </a:solidFill>
                <a:latin typeface="Algerian" pitchFamily="82" charset="0"/>
              </a:rPr>
              <a:t>Berbie</a:t>
            </a:r>
            <a:endParaRPr lang="fr-FR" sz="2000" dirty="0" smtClean="0">
              <a:solidFill>
                <a:schemeClr val="bg1"/>
              </a:solidFill>
              <a:latin typeface="Algerian" pitchFamily="82" charset="0"/>
            </a:endParaRPr>
          </a:p>
          <a:p>
            <a:endParaRPr lang="fr-FR" sz="2000" dirty="0" smtClean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fr-FR" sz="2000" dirty="0" smtClean="0">
                <a:solidFill>
                  <a:schemeClr val="bg1"/>
                </a:solidFill>
                <a:latin typeface="Algerian" pitchFamily="82" charset="0"/>
              </a:rPr>
              <a:t>Ville natale de HENRY DE TOULOUSE LAUTREC</a:t>
            </a:r>
          </a:p>
          <a:p>
            <a:endParaRPr lang="fr-FR" sz="2000" dirty="0" smtClean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fr-FR" sz="2000" dirty="0" smtClean="0">
                <a:solidFill>
                  <a:schemeClr val="bg1"/>
                </a:solidFill>
                <a:latin typeface="Algerian" pitchFamily="82" charset="0"/>
              </a:rPr>
              <a:t>ALBI est surtout un haut lieu historique dont le nom a été donné aux adeptes du catharisme, les Albigeois, qui subirent une répression violente de la part de l’Eglise catholique romaine.</a:t>
            </a:r>
          </a:p>
          <a:p>
            <a:r>
              <a:rPr lang="fr-FR" sz="2000" dirty="0" smtClean="0">
                <a:solidFill>
                  <a:schemeClr val="bg1"/>
                </a:solidFill>
                <a:latin typeface="Algerian" pitchFamily="82" charset="0"/>
              </a:rPr>
              <a:t>La cathédrale Sainte Cécile fut édifiée par les catholiques pour lutter contre l’hérésie cathare.</a:t>
            </a:r>
          </a:p>
          <a:p>
            <a:endParaRPr lang="fr-FR" sz="2000" dirty="0" smtClean="0">
              <a:solidFill>
                <a:schemeClr val="bg1"/>
              </a:solidFill>
              <a:latin typeface="Algerian" pitchFamily="82" charset="0"/>
            </a:endParaRPr>
          </a:p>
          <a:p>
            <a:endParaRPr lang="fr-FR" sz="2000" dirty="0" smtClean="0">
              <a:solidFill>
                <a:schemeClr val="bg1"/>
              </a:solidFill>
              <a:latin typeface="Algerian" pitchFamily="82" charset="0"/>
            </a:endParaRPr>
          </a:p>
          <a:p>
            <a:endParaRPr lang="fr-FR" sz="2000" dirty="0" smtClean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4788024" y="1967062"/>
            <a:ext cx="417646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 smtClean="0">
                <a:solidFill>
                  <a:schemeClr val="bg1"/>
                </a:solidFill>
                <a:latin typeface="Algerian" pitchFamily="82" charset="0"/>
              </a:rPr>
              <a:t>ALBI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VILLE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CLASSEE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AU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PATRIMOINE MONDIAL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Algerian" pitchFamily="82" charset="0"/>
              </a:rPr>
              <a:t>DE L’UNESCO</a:t>
            </a:r>
            <a:endParaRPr lang="fr-FR" sz="28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18" name="Image 17" descr="R73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074474" y="6488668"/>
            <a:ext cx="499505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i="1" spc="150" dirty="0" smtClean="0">
                <a:ln w="11430"/>
                <a:solidFill>
                  <a:schemeClr val="bg1"/>
                </a:solidFill>
              </a:rPr>
              <a:t>  </a:t>
            </a:r>
            <a:r>
              <a:rPr lang="fr-FR" i="1" spc="150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Automatique avec son - Montage </a:t>
            </a:r>
            <a:r>
              <a:rPr lang="fr-FR" i="1" spc="150" dirty="0" err="1" smtClean="0">
                <a:ln w="11430"/>
                <a:solidFill>
                  <a:schemeClr val="bg2">
                    <a:lumMod val="50000"/>
                  </a:schemeClr>
                </a:solidFill>
              </a:rPr>
              <a:t>Yeyette</a:t>
            </a:r>
            <a:endParaRPr lang="fr-FR" i="1" cap="none" spc="150" dirty="0">
              <a:ln w="11430"/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" name="Image 19" descr="cadre-blanc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0">
    <p:fade/>
    <p:sndAc>
      <p:stSnd loop="1">
        <p:snd r:embed="rId2" name="musique-la-sa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500"/>
                            </p:stCondLst>
                            <p:childTnLst>
                              <p:par>
                                <p:cTn id="47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500"/>
                            </p:stCondLst>
                            <p:childTnLst>
                              <p:par>
                                <p:cTn id="60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2500"/>
                            </p:stCondLst>
                            <p:childTnLst>
                              <p:par>
                                <p:cTn id="6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7500"/>
                            </p:stCondLst>
                            <p:childTnLst>
                              <p:par>
                                <p:cTn id="70" presetID="7" presetClass="exit" presetSubtype="1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500"/>
                            </p:stCondLst>
                            <p:childTnLst>
                              <p:par>
                                <p:cTn id="75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500"/>
                            </p:stCondLst>
                            <p:childTnLst>
                              <p:par>
                                <p:cTn id="8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7500"/>
                            </p:stCondLst>
                            <p:childTnLst>
                              <p:par>
                                <p:cTn id="91" presetID="17" presetClass="exit" presetSubtype="1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19" grpId="1"/>
      <p:bldP spid="17" grpId="0"/>
      <p:bldP spid="1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8575">
            <a:noFill/>
          </a:ln>
        </p:spPr>
      </p:pic>
      <p:pic>
        <p:nvPicPr>
          <p:cNvPr id="3" name="Image 2" descr="maison-retouché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96652"/>
            <a:ext cx="4176464" cy="626469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5" name="Image 4" descr="R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296652"/>
            <a:ext cx="4176464" cy="626469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6" name="Image 5" descr="R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1" y="296652"/>
            <a:ext cx="4176464" cy="626469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7" name="Image 6" descr="R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6016" y="296652"/>
            <a:ext cx="4176464" cy="626469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525" y="1"/>
            <a:ext cx="9134475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708920"/>
            <a:ext cx="9144001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013176"/>
            <a:ext cx="9144000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R5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0" y="188640"/>
            <a:ext cx="4302224" cy="645333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</p:spPr>
      </p:pic>
      <p:pic>
        <p:nvPicPr>
          <p:cNvPr id="12" name="Image 11" descr="R5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4572000" y="188640"/>
            <a:ext cx="4302224" cy="645333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perspectiveLeft"/>
            <a:lightRig rig="threePt" dir="t"/>
          </a:scene3d>
        </p:spPr>
      </p:pic>
      <p:pic>
        <p:nvPicPr>
          <p:cNvPr id="13" name="Image 12" descr="R81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716016" y="188640"/>
            <a:ext cx="4427984" cy="648072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</p:spPr>
      </p:pic>
      <p:pic>
        <p:nvPicPr>
          <p:cNvPr id="14" name="Image 13" descr="R1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>
          <a:xfrm>
            <a:off x="0" y="188640"/>
            <a:ext cx="4355976" cy="644471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perspectiveLeft"/>
            <a:lightRig rig="threePt" dir="t"/>
          </a:scene3d>
        </p:spPr>
      </p:pic>
      <p:pic>
        <p:nvPicPr>
          <p:cNvPr id="15" name="Image 14" descr="R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1519" y="188639"/>
            <a:ext cx="4320481" cy="6480722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</p:spPr>
      </p:pic>
      <p:pic>
        <p:nvPicPr>
          <p:cNvPr id="16" name="Image 15" descr="R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flipH="1">
            <a:off x="4499992" y="188640"/>
            <a:ext cx="4392488" cy="648072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perspectiveLeft"/>
            <a:lightRig rig="threePt" dir="t"/>
          </a:scene3d>
        </p:spPr>
      </p:pic>
      <p:pic>
        <p:nvPicPr>
          <p:cNvPr id="17" name="Image 16" descr="R4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Image 17" descr="R9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0" y="188640"/>
            <a:ext cx="4355976" cy="648072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perspectiveLeft"/>
            <a:lightRig rig="threePt" dir="t"/>
          </a:scene3d>
        </p:spPr>
      </p:pic>
      <p:pic>
        <p:nvPicPr>
          <p:cNvPr id="19" name="Image 18" descr="R10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716016" y="188640"/>
            <a:ext cx="4427984" cy="6480721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perspectiveRight"/>
            <a:lightRig rig="threePt" dir="t"/>
          </a:scene3d>
        </p:spPr>
      </p:pic>
      <p:pic>
        <p:nvPicPr>
          <p:cNvPr id="20" name="Image 19" descr="R7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Image 20" descr="cadre-blanc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000"/>
                            </p:stCondLst>
                            <p:childTnLst>
                              <p:par>
                                <p:cTn id="51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7000"/>
                            </p:stCondLst>
                            <p:childTnLst>
                              <p:par>
                                <p:cTn id="67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0"/>
                            </p:stCondLst>
                            <p:childTnLst>
                              <p:par>
                                <p:cTn id="89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8000"/>
                            </p:stCondLst>
                            <p:childTnLst>
                              <p:par>
                                <p:cTn id="114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6000"/>
                            </p:stCondLst>
                            <p:childTnLst>
                              <p:par>
                                <p:cTn id="139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4000"/>
                            </p:stCondLst>
                            <p:childTnLst>
                              <p:par>
                                <p:cTn id="164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82000"/>
                            </p:stCondLst>
                            <p:childTnLst>
                              <p:par>
                                <p:cTn id="187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 2" descr="R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 3" descr="R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" name="Image 4" descr="R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018831" y="2780928"/>
            <a:ext cx="36647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3600" cap="none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CATHEDRALE</a:t>
            </a:r>
          </a:p>
          <a:p>
            <a:pPr algn="ctr"/>
            <a:r>
              <a:rPr lang="fr-FR" sz="3600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SAINTE-CECILE</a:t>
            </a:r>
            <a:endParaRPr lang="fr-FR" sz="3600" cap="none" spc="150" dirty="0">
              <a:ln w="11430"/>
              <a:solidFill>
                <a:srgbClr val="F8F8F8"/>
              </a:solidFill>
              <a:latin typeface="Algerian" pitchFamily="82" charset="0"/>
            </a:endParaRPr>
          </a:p>
        </p:txBody>
      </p:sp>
      <p:pic>
        <p:nvPicPr>
          <p:cNvPr id="7" name="Image 6" descr="R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8" name="Image 7" descr="R70 (2).jpg"/>
          <p:cNvPicPr>
            <a:picLocks noChangeAspect="1"/>
          </p:cNvPicPr>
          <p:nvPr/>
        </p:nvPicPr>
        <p:blipFill>
          <a:blip r:embed="rId7" cstate="print"/>
          <a:srcRect b="17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 8" descr="R7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0" name="Image 9" descr="R2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5576" y="944724"/>
            <a:ext cx="3312368" cy="4968552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11" name="Image 10" descr="R1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Image 11" descr="R2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Image 12" descr="cadre-blanc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000"/>
                            </p:stCondLst>
                            <p:childTnLst>
                              <p:par>
                                <p:cTn id="59" presetID="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9" presetClass="path" presetSubtype="0" accel="50000" decel="50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1.94444E-6 4.44444E-6 L -0.25694 0.38495 " pathEditMode="relative" rAng="0" ptsTypes="AA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17" presetClass="exit" presetSubtype="1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8000"/>
                            </p:stCondLst>
                            <p:childTnLst>
                              <p:par>
                                <p:cTn id="81" presetID="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6000"/>
                            </p:stCondLst>
                            <p:childTnLst>
                              <p:par>
                                <p:cTn id="90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4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2000"/>
                            </p:stCondLst>
                            <p:childTnLst>
                              <p:par>
                                <p:cTn id="101" presetID="2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23485" y="1951673"/>
            <a:ext cx="3199914" cy="29546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4400" cap="none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PALAIS</a:t>
            </a:r>
          </a:p>
          <a:p>
            <a:pPr algn="ctr"/>
            <a:r>
              <a:rPr lang="fr-FR" sz="4400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DE</a:t>
            </a:r>
          </a:p>
          <a:p>
            <a:pPr algn="ctr"/>
            <a:r>
              <a:rPr lang="fr-FR" sz="4400" cap="none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LA BERBIE</a:t>
            </a:r>
          </a:p>
          <a:p>
            <a:pPr algn="ctr"/>
            <a:endParaRPr lang="fr-FR" sz="5400" cap="none" spc="150" dirty="0">
              <a:ln w="11430"/>
              <a:solidFill>
                <a:srgbClr val="F8F8F8"/>
              </a:solidFill>
              <a:latin typeface="Algerian" pitchFamily="8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508104" y="5013176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Algerian" pitchFamily="82" charset="0"/>
              </a:rPr>
              <a:t>IL ABRITE LE MUSEE 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Algerian" pitchFamily="82" charset="0"/>
              </a:rPr>
              <a:t>TOULOUSE-LAUTREC</a:t>
            </a:r>
            <a:endParaRPr lang="fr-FR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5" name="Image 4" descr="R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82.pfi222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cadre-blanc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xit" presetSubtype="4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0"/>
                            </p:stCondLst>
                            <p:childTnLst>
                              <p:par>
                                <p:cTn id="31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39.jpg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" name="Image 4" descr="Sans titre 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0"/>
            <a:ext cx="4644008" cy="3483006"/>
          </a:xfrm>
          <a:prstGeom prst="rect">
            <a:avLst/>
          </a:prstGeom>
        </p:spPr>
      </p:pic>
      <p:pic>
        <p:nvPicPr>
          <p:cNvPr id="6" name="Image 5" descr="Sans titre 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99992" y="3374994"/>
            <a:ext cx="4644008" cy="3483006"/>
          </a:xfrm>
          <a:prstGeom prst="rect">
            <a:avLst/>
          </a:prstGeom>
        </p:spPr>
      </p:pic>
      <p:pic>
        <p:nvPicPr>
          <p:cNvPr id="7" name="Image 6" descr="R3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Sans titre 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3714750"/>
          </a:xfrm>
          <a:prstGeom prst="rect">
            <a:avLst/>
          </a:prstGeom>
        </p:spPr>
      </p:pic>
      <p:pic>
        <p:nvPicPr>
          <p:cNvPr id="9" name="Image 8" descr="Sans titre 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3714750"/>
            <a:ext cx="9144000" cy="3143250"/>
          </a:xfrm>
          <a:prstGeom prst="rect">
            <a:avLst/>
          </a:prstGeom>
        </p:spPr>
      </p:pic>
      <p:pic>
        <p:nvPicPr>
          <p:cNvPr id="10" name="Image 9" descr="Sans titre 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5334000"/>
          </a:xfrm>
          <a:prstGeom prst="rect">
            <a:avLst/>
          </a:prstGeom>
        </p:spPr>
      </p:pic>
      <p:pic>
        <p:nvPicPr>
          <p:cNvPr id="11" name="Image 10" descr="Sans titre 1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3619500"/>
            <a:ext cx="9144000" cy="3238500"/>
          </a:xfrm>
          <a:prstGeom prst="rect">
            <a:avLst/>
          </a:prstGeom>
        </p:spPr>
      </p:pic>
      <p:pic>
        <p:nvPicPr>
          <p:cNvPr id="12" name="Image 11" descr="R37 (2)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Image 12" descr="cadre-blanc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0"/>
                            </p:stCondLst>
                            <p:childTnLst>
                              <p:par>
                                <p:cTn id="37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000"/>
                            </p:stCondLst>
                            <p:childTnLst>
                              <p:par>
                                <p:cTn id="50" presetID="3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5000"/>
                            </p:stCondLst>
                            <p:childTnLst>
                              <p:par>
                                <p:cTn id="97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5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R4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R3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 8" descr="cadre-blanc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500"/>
                            </p:stCondLst>
                            <p:childTnLst>
                              <p:par>
                                <p:cTn id="35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9" presetClass="entr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0"/>
                            </p:stCondLst>
                            <p:childTnLst>
                              <p:par>
                                <p:cTn id="51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8000"/>
                            </p:stCondLst>
                            <p:childTnLst>
                              <p:par>
                                <p:cTn id="61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9" presetClass="entr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6500"/>
                            </p:stCondLst>
                            <p:childTnLst>
                              <p:par>
                                <p:cTn id="77" presetID="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6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756084"/>
            <a:ext cx="3563888" cy="5345832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5" name="Image 4" descr="R6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4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cadre-blanc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3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9000"/>
                            </p:stCondLst>
                            <p:childTnLst>
                              <p:par>
                                <p:cTn id="66" presetID="8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3" name="Image 2" descr="Sans titre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160748"/>
            <a:ext cx="3036168" cy="455425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4" name="Image 3" descr="Sans titre 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37920" y="2348880"/>
            <a:ext cx="3006080" cy="450912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5" name="Image 4" descr="R6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6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688386"/>
            <a:ext cx="3654152" cy="548122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7" name="Image 6" descr="R6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4932040" y="692696"/>
            <a:ext cx="3654152" cy="548122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8" name="Image 7" descr="cadre-blanc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ti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124744"/>
            <a:ext cx="3240360" cy="2520280"/>
          </a:xfrm>
          <a:prstGeom prst="ellipse">
            <a:avLst/>
          </a:prstGeom>
        </p:spPr>
      </p:pic>
      <p:pic>
        <p:nvPicPr>
          <p:cNvPr id="3" name="Image 2" descr="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99792" y="1772816"/>
            <a:ext cx="234391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7200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ALBI</a:t>
            </a:r>
            <a:endParaRPr lang="fr-FR" sz="7200" cap="none" spc="150" dirty="0">
              <a:ln w="11430"/>
              <a:solidFill>
                <a:srgbClr val="F8F8F8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11268" y="1844824"/>
            <a:ext cx="211307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6000" cap="none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VOUS</a:t>
            </a:r>
            <a:endParaRPr lang="fr-FR" sz="6000" cap="none" spc="150" dirty="0">
              <a:ln w="11430"/>
              <a:solidFill>
                <a:srgbClr val="F8F8F8"/>
              </a:solidFill>
              <a:latin typeface="Algerian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39752" y="1916832"/>
            <a:ext cx="31683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5400" cap="none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ATTEND</a:t>
            </a:r>
            <a:endParaRPr lang="fr-FR" sz="54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27784" y="1844824"/>
            <a:ext cx="249299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6000" cap="none" spc="150" dirty="0" smtClean="0">
                <a:ln w="11430"/>
                <a:solidFill>
                  <a:srgbClr val="F8F8F8"/>
                </a:solidFill>
                <a:latin typeface="Algerian" pitchFamily="82" charset="0"/>
              </a:rPr>
              <a:t>MERCI</a:t>
            </a:r>
            <a:endParaRPr lang="fr-FR" sz="6000" cap="none" spc="150" dirty="0">
              <a:ln w="11430"/>
              <a:solidFill>
                <a:srgbClr val="F8F8F8"/>
              </a:solidFill>
              <a:latin typeface="Algerian" pitchFamily="82" charset="0"/>
            </a:endParaRPr>
          </a:p>
        </p:txBody>
      </p:sp>
      <p:pic>
        <p:nvPicPr>
          <p:cNvPr id="8" name="Image 7" descr="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68" y="1124744"/>
            <a:ext cx="2815036" cy="2574606"/>
          </a:xfrm>
          <a:prstGeom prst="rect">
            <a:avLst/>
          </a:prstGeom>
        </p:spPr>
      </p:pic>
      <p:pic>
        <p:nvPicPr>
          <p:cNvPr id="9" name="Image 8" descr="cadre-blan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0"/>
                            </p:stCondLst>
                            <p:childTnLst>
                              <p:par>
                                <p:cTn id="31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0"/>
                            </p:stCondLst>
                            <p:childTnLst>
                              <p:par>
                                <p:cTn id="38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112</Words>
  <Application>Microsoft Office PowerPoint</Application>
  <PresentationFormat>Affichage à l'écran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Arlette</dc:creator>
  <cp:lastModifiedBy>Arlette</cp:lastModifiedBy>
  <cp:revision>98</cp:revision>
  <dcterms:created xsi:type="dcterms:W3CDTF">2012-05-23T06:34:36Z</dcterms:created>
  <dcterms:modified xsi:type="dcterms:W3CDTF">2012-05-28T13:35:29Z</dcterms:modified>
</cp:coreProperties>
</file>