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1" r:id="rId5"/>
    <p:sldId id="259" r:id="rId6"/>
    <p:sldId id="284" r:id="rId7"/>
    <p:sldId id="260" r:id="rId8"/>
    <p:sldId id="262" r:id="rId9"/>
    <p:sldId id="263" r:id="rId10"/>
    <p:sldId id="268" r:id="rId11"/>
    <p:sldId id="265" r:id="rId12"/>
    <p:sldId id="269" r:id="rId13"/>
    <p:sldId id="283" r:id="rId14"/>
    <p:sldId id="272" r:id="rId15"/>
    <p:sldId id="271" r:id="rId16"/>
    <p:sldId id="267" r:id="rId17"/>
    <p:sldId id="273" r:id="rId18"/>
    <p:sldId id="274" r:id="rId19"/>
    <p:sldId id="275" r:id="rId20"/>
    <p:sldId id="285" r:id="rId21"/>
    <p:sldId id="266" r:id="rId22"/>
    <p:sldId id="270" r:id="rId23"/>
    <p:sldId id="276" r:id="rId24"/>
    <p:sldId id="281" r:id="rId25"/>
    <p:sldId id="286" r:id="rId26"/>
    <p:sldId id="277" r:id="rId27"/>
    <p:sldId id="278" r:id="rId28"/>
    <p:sldId id="279" r:id="rId29"/>
    <p:sldId id="282" r:id="rId30"/>
    <p:sldId id="288" r:id="rId31"/>
    <p:sldId id="28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a:t>Modifiez le style du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1/10/2018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1/10/2018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a:t>Modifiez le style du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1/10/2018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1/10/2018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a:t>Modifiez le style du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1/10/2018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a:t>Modifiez le style du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1/10/2018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1/10/2018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a:t>Modifiez le style du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1/10/2018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a:t>Modifiez le style du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a:t>Modifiez le style du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1/10/2018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pPr algn="ctr"/>
            <a:r>
              <a:rPr lang="fr-FR" dirty="0"/>
              <a:t>LES COMPAGNONS DE L’ESPOIR</a:t>
            </a:r>
          </a:p>
        </p:txBody>
      </p:sp>
      <p:sp>
        <p:nvSpPr>
          <p:cNvPr id="3" name="Sous-titre 2"/>
          <p:cNvSpPr>
            <a:spLocks noGrp="1"/>
          </p:cNvSpPr>
          <p:nvPr>
            <p:ph type="subTitle" idx="1"/>
          </p:nvPr>
        </p:nvSpPr>
        <p:spPr/>
        <p:txBody>
          <a:bodyPr/>
          <a:lstStyle/>
          <a:p>
            <a:pPr algn="ctr"/>
            <a:r>
              <a:rPr lang="fr-FR" dirty="0"/>
              <a:t>ASSOCIATION HUMANITAIRE ET CARITATIVE</a:t>
            </a:r>
          </a:p>
        </p:txBody>
      </p:sp>
    </p:spTree>
    <p:extLst>
      <p:ext uri="{BB962C8B-B14F-4D97-AF65-F5344CB8AC3E}">
        <p14:creationId xmlns:p14="http://schemas.microsoft.com/office/powerpoint/2010/main" val="343521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3039560" y="2193925"/>
            <a:ext cx="6112880" cy="4024313"/>
          </a:xfrm>
        </p:spPr>
      </p:pic>
    </p:spTree>
    <p:extLst>
      <p:ext uri="{BB962C8B-B14F-4D97-AF65-F5344CB8AC3E}">
        <p14:creationId xmlns:p14="http://schemas.microsoft.com/office/powerpoint/2010/main" val="25131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2667000" y="2277269"/>
            <a:ext cx="6858000" cy="3857625"/>
          </a:xfrm>
        </p:spPr>
      </p:pic>
    </p:spTree>
    <p:extLst>
      <p:ext uri="{BB962C8B-B14F-4D97-AF65-F5344CB8AC3E}">
        <p14:creationId xmlns:p14="http://schemas.microsoft.com/office/powerpoint/2010/main" val="142905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4083843" y="2193925"/>
            <a:ext cx="4024313" cy="4024313"/>
          </a:xfrm>
        </p:spPr>
      </p:pic>
    </p:spTree>
    <p:extLst>
      <p:ext uri="{BB962C8B-B14F-4D97-AF65-F5344CB8AC3E}">
        <p14:creationId xmlns:p14="http://schemas.microsoft.com/office/powerpoint/2010/main" val="2062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4586883" y="2193925"/>
            <a:ext cx="3018234" cy="4024313"/>
          </a:xfrm>
        </p:spPr>
      </p:pic>
    </p:spTree>
    <p:extLst>
      <p:ext uri="{BB962C8B-B14F-4D97-AF65-F5344CB8AC3E}">
        <p14:creationId xmlns:p14="http://schemas.microsoft.com/office/powerpoint/2010/main" val="2746968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742141"/>
            <a:ext cx="10820400" cy="1293028"/>
          </a:xfrm>
        </p:spPr>
        <p:txBody>
          <a:bodyPr/>
          <a:lstStyle/>
          <a:p>
            <a:pPr algn="ctr"/>
            <a:r>
              <a:rPr lang="fr-FR" dirty="0"/>
              <a:t>4°c’est comment « une maraude »?</a:t>
            </a:r>
          </a:p>
        </p:txBody>
      </p:sp>
      <p:sp>
        <p:nvSpPr>
          <p:cNvPr id="5" name="Espace réservé du contenu 4"/>
          <p:cNvSpPr>
            <a:spLocks noGrp="1"/>
          </p:cNvSpPr>
          <p:nvPr>
            <p:ph idx="1"/>
          </p:nvPr>
        </p:nvSpPr>
        <p:spPr/>
        <p:txBody>
          <a:bodyPr/>
          <a:lstStyle/>
          <a:p>
            <a:r>
              <a:rPr lang="fr-FR" dirty="0"/>
              <a:t>C’est le fait de partir en maraude à la recherche de personnes qui potentiellement dormirait à la rue pour leur proposer nos services. </a:t>
            </a:r>
          </a:p>
          <a:p>
            <a:r>
              <a:rPr lang="fr-FR" dirty="0"/>
              <a:t>Avec le temps, nous connaissons les lieux où nous pourrions éventuellement les rencontrer.</a:t>
            </a:r>
          </a:p>
          <a:p>
            <a:r>
              <a:rPr lang="fr-FR" dirty="0"/>
              <a:t>Il faut user de tact et de pédagogie pour parfois aborder certaines personnes, les caractères diffèrent selon les personnes. Et savoir utiliser les « bons » mots qui trouveront échos à leurs oreilles.</a:t>
            </a:r>
          </a:p>
          <a:p>
            <a:r>
              <a:rPr lang="fr-FR" dirty="0"/>
              <a:t>Savoir aussi quand notre rôle s’arrête et ne jamais se substituer aux services de l’état.</a:t>
            </a:r>
          </a:p>
          <a:p>
            <a:endParaRPr lang="fr-FR" dirty="0"/>
          </a:p>
          <a:p>
            <a:endParaRPr lang="fr-FR" dirty="0"/>
          </a:p>
        </p:txBody>
      </p:sp>
    </p:spTree>
    <p:extLst>
      <p:ext uri="{BB962C8B-B14F-4D97-AF65-F5344CB8AC3E}">
        <p14:creationId xmlns:p14="http://schemas.microsoft.com/office/powerpoint/2010/main" val="15240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3371180" y="2057401"/>
            <a:ext cx="5365750" cy="4024313"/>
          </a:xfrm>
        </p:spPr>
      </p:pic>
    </p:spTree>
    <p:extLst>
      <p:ext uri="{BB962C8B-B14F-4D97-AF65-F5344CB8AC3E}">
        <p14:creationId xmlns:p14="http://schemas.microsoft.com/office/powerpoint/2010/main" val="220852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2862177" y="2193925"/>
            <a:ext cx="6467645" cy="4024313"/>
          </a:xfrm>
        </p:spPr>
      </p:pic>
    </p:spTree>
    <p:extLst>
      <p:ext uri="{BB962C8B-B14F-4D97-AF65-F5344CB8AC3E}">
        <p14:creationId xmlns:p14="http://schemas.microsoft.com/office/powerpoint/2010/main" val="301536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764373"/>
            <a:ext cx="10820400" cy="1293028"/>
          </a:xfrm>
        </p:spPr>
        <p:txBody>
          <a:bodyPr/>
          <a:lstStyle/>
          <a:p>
            <a:pPr algn="ctr"/>
            <a:r>
              <a:rPr lang="fr-FR" dirty="0"/>
              <a:t>5° c’est quoi un point fixe ?</a:t>
            </a:r>
          </a:p>
        </p:txBody>
      </p:sp>
      <p:sp>
        <p:nvSpPr>
          <p:cNvPr id="3" name="Espace réservé du contenu 2"/>
          <p:cNvSpPr>
            <a:spLocks noGrp="1"/>
          </p:cNvSpPr>
          <p:nvPr>
            <p:ph idx="1"/>
          </p:nvPr>
        </p:nvSpPr>
        <p:spPr/>
        <p:txBody>
          <a:bodyPr/>
          <a:lstStyle/>
          <a:p>
            <a:r>
              <a:rPr lang="fr-FR" dirty="0"/>
              <a:t>C’est un endroit défini et fixe où nous pouvons distribuer, des repas, des boissons chaudes ou froides, des vêtements, des « kits hygiène » à nos bénéficiaires.</a:t>
            </a:r>
          </a:p>
          <a:p>
            <a:r>
              <a:rPr lang="fr-FR" dirty="0"/>
              <a:t>Pour notre association, il nous sert de lieu de rendez-vous pour la dépose des denrées alimentaires par des donateurs et de lieu de départ des maraudes pour le centre ville.</a:t>
            </a:r>
          </a:p>
          <a:p>
            <a:r>
              <a:rPr lang="fr-FR" dirty="0"/>
              <a:t>Il fait l’objet d’une « autorisation par les services compétents » de la ville.</a:t>
            </a:r>
          </a:p>
        </p:txBody>
      </p:sp>
    </p:spTree>
    <p:extLst>
      <p:ext uri="{BB962C8B-B14F-4D97-AF65-F5344CB8AC3E}">
        <p14:creationId xmlns:p14="http://schemas.microsoft.com/office/powerpoint/2010/main" val="365700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3908076" y="2057401"/>
            <a:ext cx="5365750" cy="4024313"/>
          </a:xfrm>
        </p:spPr>
      </p:pic>
    </p:spTree>
    <p:extLst>
      <p:ext uri="{BB962C8B-B14F-4D97-AF65-F5344CB8AC3E}">
        <p14:creationId xmlns:p14="http://schemas.microsoft.com/office/powerpoint/2010/main" val="391953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3413125" y="2193925"/>
            <a:ext cx="5365750" cy="4024313"/>
          </a:xfrm>
        </p:spPr>
      </p:pic>
    </p:spTree>
    <p:extLst>
      <p:ext uri="{BB962C8B-B14F-4D97-AF65-F5344CB8AC3E}">
        <p14:creationId xmlns:p14="http://schemas.microsoft.com/office/powerpoint/2010/main" val="277843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723" y="755009"/>
            <a:ext cx="12133277" cy="1302392"/>
          </a:xfrm>
        </p:spPr>
        <p:txBody>
          <a:bodyPr/>
          <a:lstStyle/>
          <a:p>
            <a:pPr algn="ctr"/>
            <a:r>
              <a:rPr lang="fr-FR" dirty="0"/>
              <a:t>Redonnez de l’espoir à ceux qui l’ont perdu</a:t>
            </a:r>
          </a:p>
        </p:txBody>
      </p:sp>
      <p:pic>
        <p:nvPicPr>
          <p:cNvPr id="4" name="Espace réservé du contenu 3"/>
          <p:cNvPicPr>
            <a:picLocks noGrp="1" noChangeAspect="1"/>
          </p:cNvPicPr>
          <p:nvPr>
            <p:ph idx="1"/>
          </p:nvPr>
        </p:nvPicPr>
        <p:blipFill>
          <a:blip r:embed="rId2"/>
          <a:stretch>
            <a:fillRect/>
          </a:stretch>
        </p:blipFill>
        <p:spPr>
          <a:xfrm>
            <a:off x="3413396" y="2361705"/>
            <a:ext cx="5264542" cy="4024313"/>
          </a:xfrm>
        </p:spPr>
      </p:pic>
    </p:spTree>
    <p:extLst>
      <p:ext uri="{BB962C8B-B14F-4D97-AF65-F5344CB8AC3E}">
        <p14:creationId xmlns:p14="http://schemas.microsoft.com/office/powerpoint/2010/main" val="257310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4989314" y="2193925"/>
            <a:ext cx="2213372" cy="4024313"/>
          </a:xfrm>
        </p:spPr>
      </p:pic>
    </p:spTree>
    <p:extLst>
      <p:ext uri="{BB962C8B-B14F-4D97-AF65-F5344CB8AC3E}">
        <p14:creationId xmlns:p14="http://schemas.microsoft.com/office/powerpoint/2010/main" val="4201044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2911928" y="2193925"/>
            <a:ext cx="6368143" cy="4024313"/>
          </a:xfrm>
        </p:spPr>
      </p:pic>
    </p:spTree>
    <p:extLst>
      <p:ext uri="{BB962C8B-B14F-4D97-AF65-F5344CB8AC3E}">
        <p14:creationId xmlns:p14="http://schemas.microsoft.com/office/powerpoint/2010/main" val="136140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 name="Espace réservé du contenu 5"/>
          <p:cNvPicPr>
            <a:picLocks noGrp="1" noChangeAspect="1"/>
          </p:cNvPicPr>
          <p:nvPr>
            <p:ph idx="1"/>
          </p:nvPr>
        </p:nvPicPr>
        <p:blipFill>
          <a:blip r:embed="rId2"/>
          <a:stretch>
            <a:fillRect/>
          </a:stretch>
        </p:blipFill>
        <p:spPr>
          <a:xfrm rot="10800000">
            <a:off x="2518833" y="2193925"/>
            <a:ext cx="7154334" cy="4024313"/>
          </a:xfrm>
        </p:spPr>
      </p:pic>
    </p:spTree>
    <p:extLst>
      <p:ext uri="{BB962C8B-B14F-4D97-AF65-F5344CB8AC3E}">
        <p14:creationId xmlns:p14="http://schemas.microsoft.com/office/powerpoint/2010/main" val="319084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764373"/>
            <a:ext cx="10820400" cy="1293028"/>
          </a:xfrm>
        </p:spPr>
        <p:txBody>
          <a:bodyPr/>
          <a:lstStyle/>
          <a:p>
            <a:pPr algn="ctr"/>
            <a:r>
              <a:rPr lang="fr-FR" dirty="0"/>
              <a:t>6° d’où vous vient ce que vous donnez ? </a:t>
            </a:r>
          </a:p>
        </p:txBody>
      </p:sp>
      <p:sp>
        <p:nvSpPr>
          <p:cNvPr id="3" name="Espace réservé du contenu 2"/>
          <p:cNvSpPr>
            <a:spLocks noGrp="1"/>
          </p:cNvSpPr>
          <p:nvPr>
            <p:ph idx="1"/>
          </p:nvPr>
        </p:nvSpPr>
        <p:spPr/>
        <p:txBody>
          <a:bodyPr/>
          <a:lstStyle/>
          <a:p>
            <a:r>
              <a:rPr lang="fr-FR" dirty="0"/>
              <a:t>Ce que nous donnons provient exclusivement de dons, soit en denrées   non-périssable, soit en repas confectionnés le jour même par des donateurs, soit des dons financiers de particuliers ou d’entreprise.</a:t>
            </a:r>
          </a:p>
          <a:p>
            <a:r>
              <a:rPr lang="fr-FR" dirty="0"/>
              <a:t>Comme il s’agit d’une responsabilité extrêmement importante à nos yeux nous mettons un point d’honneur à tout redistribuer. </a:t>
            </a:r>
          </a:p>
          <a:p>
            <a:r>
              <a:rPr lang="fr-FR" dirty="0"/>
              <a:t>Nous mettons en ligne un menu collaboratif chaque début de semaine et chacun des membres du groupe FB peuvent se proposer pour prendre en charge tels ou tels choses.</a:t>
            </a:r>
          </a:p>
          <a:p>
            <a:r>
              <a:rPr lang="fr-FR" dirty="0"/>
              <a:t>Nous misons essentiellement sur les dons des personnes, qu’elles soient physique, morale ou financière.</a:t>
            </a:r>
          </a:p>
        </p:txBody>
      </p:sp>
    </p:spTree>
    <p:extLst>
      <p:ext uri="{BB962C8B-B14F-4D97-AF65-F5344CB8AC3E}">
        <p14:creationId xmlns:p14="http://schemas.microsoft.com/office/powerpoint/2010/main" val="4022539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 name="Espace réservé du contenu 5"/>
          <p:cNvPicPr>
            <a:picLocks noGrp="1" noChangeAspect="1"/>
          </p:cNvPicPr>
          <p:nvPr>
            <p:ph idx="1"/>
          </p:nvPr>
        </p:nvPicPr>
        <p:blipFill>
          <a:blip r:embed="rId2"/>
          <a:stretch>
            <a:fillRect/>
          </a:stretch>
        </p:blipFill>
        <p:spPr>
          <a:xfrm>
            <a:off x="3413125" y="2193925"/>
            <a:ext cx="5365750" cy="4024313"/>
          </a:xfrm>
        </p:spPr>
      </p:pic>
    </p:spTree>
    <p:extLst>
      <p:ext uri="{BB962C8B-B14F-4D97-AF65-F5344CB8AC3E}">
        <p14:creationId xmlns:p14="http://schemas.microsoft.com/office/powerpoint/2010/main" val="3768865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4586883" y="2193925"/>
            <a:ext cx="3018234" cy="4024313"/>
          </a:xfrm>
        </p:spPr>
      </p:pic>
    </p:spTree>
    <p:extLst>
      <p:ext uri="{BB962C8B-B14F-4D97-AF65-F5344CB8AC3E}">
        <p14:creationId xmlns:p14="http://schemas.microsoft.com/office/powerpoint/2010/main" val="1104710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4859467" y="2057401"/>
            <a:ext cx="2825403" cy="4024313"/>
          </a:xfrm>
        </p:spPr>
      </p:pic>
    </p:spTree>
    <p:extLst>
      <p:ext uri="{BB962C8B-B14F-4D97-AF65-F5344CB8AC3E}">
        <p14:creationId xmlns:p14="http://schemas.microsoft.com/office/powerpoint/2010/main" val="3596218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3413125" y="2193925"/>
            <a:ext cx="5365750" cy="4024313"/>
          </a:xfrm>
        </p:spPr>
      </p:pic>
    </p:spTree>
    <p:extLst>
      <p:ext uri="{BB962C8B-B14F-4D97-AF65-F5344CB8AC3E}">
        <p14:creationId xmlns:p14="http://schemas.microsoft.com/office/powerpoint/2010/main" val="2359086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rot="5400000">
            <a:off x="4083050" y="2697758"/>
            <a:ext cx="4024313" cy="3018234"/>
          </a:xfrm>
        </p:spPr>
      </p:pic>
    </p:spTree>
    <p:extLst>
      <p:ext uri="{BB962C8B-B14F-4D97-AF65-F5344CB8AC3E}">
        <p14:creationId xmlns:p14="http://schemas.microsoft.com/office/powerpoint/2010/main" val="1898145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0176" y="764373"/>
            <a:ext cx="10726024" cy="1293028"/>
          </a:xfrm>
        </p:spPr>
        <p:txBody>
          <a:bodyPr/>
          <a:lstStyle/>
          <a:p>
            <a:pPr algn="ctr"/>
            <a:r>
              <a:rPr lang="fr-FR" dirty="0"/>
              <a:t>Opération puits de l’espoir</a:t>
            </a:r>
          </a:p>
        </p:txBody>
      </p:sp>
      <p:pic>
        <p:nvPicPr>
          <p:cNvPr id="4" name="Espace réservé du contenu 3"/>
          <p:cNvPicPr>
            <a:picLocks noGrp="1" noChangeAspect="1"/>
          </p:cNvPicPr>
          <p:nvPr>
            <p:ph idx="1"/>
          </p:nvPr>
        </p:nvPicPr>
        <p:blipFill>
          <a:blip r:embed="rId2"/>
          <a:stretch>
            <a:fillRect/>
          </a:stretch>
        </p:blipFill>
        <p:spPr>
          <a:xfrm>
            <a:off x="4534670" y="2193925"/>
            <a:ext cx="3122659" cy="4024313"/>
          </a:xfrm>
        </p:spPr>
      </p:pic>
    </p:spTree>
    <p:extLst>
      <p:ext uri="{BB962C8B-B14F-4D97-AF65-F5344CB8AC3E}">
        <p14:creationId xmlns:p14="http://schemas.microsoft.com/office/powerpoint/2010/main" val="1868515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764373"/>
            <a:ext cx="10820400" cy="1293028"/>
          </a:xfrm>
        </p:spPr>
        <p:txBody>
          <a:bodyPr/>
          <a:lstStyle/>
          <a:p>
            <a:pPr algn="ctr"/>
            <a:r>
              <a:rPr lang="fr-FR" dirty="0"/>
              <a:t>1 ° : Objets et buts de l’association</a:t>
            </a:r>
          </a:p>
        </p:txBody>
      </p:sp>
      <p:sp>
        <p:nvSpPr>
          <p:cNvPr id="3" name="Espace réservé du contenu 2"/>
          <p:cNvSpPr>
            <a:spLocks noGrp="1"/>
          </p:cNvSpPr>
          <p:nvPr>
            <p:ph idx="1"/>
          </p:nvPr>
        </p:nvSpPr>
        <p:spPr/>
        <p:txBody>
          <a:bodyPr>
            <a:normAutofit/>
          </a:bodyPr>
          <a:lstStyle/>
          <a:p>
            <a:r>
              <a:rPr lang="fr-FR" dirty="0"/>
              <a:t>D’être un organisme d’intérêt général à but non lucratif à caractère caritatif et humanitaire.</a:t>
            </a:r>
          </a:p>
          <a:p>
            <a:r>
              <a:rPr lang="fr-FR" dirty="0"/>
              <a:t>De soutenir toute initiative d’intérêt général ayant un caractère philanthropique, éducatif, scientifique et social, humanitaire, sportif, familiale et culturel.</a:t>
            </a:r>
          </a:p>
          <a:p>
            <a:r>
              <a:rPr lang="fr-FR" dirty="0"/>
              <a:t>D’apporter assistance, soutien, attention ( alerter les services sociaux ou autres en cas de besoin.</a:t>
            </a:r>
          </a:p>
          <a:p>
            <a:r>
              <a:rPr lang="fr-FR" dirty="0"/>
              <a:t>De venir en aide à toutes personnes ( notamment les SDF) en situation de précarité détresse sociale, économique et affective.</a:t>
            </a:r>
          </a:p>
          <a:p>
            <a:r>
              <a:rPr lang="fr-FR" dirty="0"/>
              <a:t>De </a:t>
            </a:r>
            <a:r>
              <a:rPr lang="fr-FR" dirty="0" err="1"/>
              <a:t>re-donner</a:t>
            </a:r>
            <a:r>
              <a:rPr lang="fr-FR" dirty="0"/>
              <a:t> à travers ces actions de la dignité et de l’estime de soi à toutes les personnes l’ayant perdu.</a:t>
            </a:r>
          </a:p>
          <a:p>
            <a:endParaRPr lang="fr-FR" dirty="0"/>
          </a:p>
        </p:txBody>
      </p:sp>
    </p:spTree>
    <p:extLst>
      <p:ext uri="{BB962C8B-B14F-4D97-AF65-F5344CB8AC3E}">
        <p14:creationId xmlns:p14="http://schemas.microsoft.com/office/powerpoint/2010/main" val="22753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764373"/>
            <a:ext cx="10820400" cy="1293028"/>
          </a:xfrm>
        </p:spPr>
        <p:txBody>
          <a:bodyPr/>
          <a:lstStyle/>
          <a:p>
            <a:pPr algn="ctr"/>
            <a:r>
              <a:rPr lang="fr-FR" dirty="0"/>
              <a:t>Projet puits de l’espoir</a:t>
            </a:r>
          </a:p>
        </p:txBody>
      </p:sp>
      <p:sp>
        <p:nvSpPr>
          <p:cNvPr id="3" name="Espace réservé du contenu 2"/>
          <p:cNvSpPr>
            <a:spLocks noGrp="1"/>
          </p:cNvSpPr>
          <p:nvPr>
            <p:ph idx="1"/>
          </p:nvPr>
        </p:nvSpPr>
        <p:spPr/>
        <p:txBody>
          <a:bodyPr/>
          <a:lstStyle/>
          <a:p>
            <a:r>
              <a:rPr lang="fr-FR" dirty="0"/>
              <a:t>En ce moment nous sommes sur un projet de raccordement à l’eau potable de tout un village à Saint Louis du </a:t>
            </a:r>
            <a:r>
              <a:rPr lang="fr-FR" dirty="0" err="1"/>
              <a:t>Sénegal</a:t>
            </a:r>
            <a:r>
              <a:rPr lang="fr-FR" dirty="0"/>
              <a:t>.</a:t>
            </a:r>
          </a:p>
          <a:p>
            <a:r>
              <a:rPr lang="fr-FR" dirty="0"/>
              <a:t>D’autres projets « eau » verront peut être le jour en cette nouvelle année.</a:t>
            </a:r>
          </a:p>
          <a:p>
            <a:r>
              <a:rPr lang="fr-FR" dirty="0"/>
              <a:t>Et d’autres projets ponctuels sont prévus comme en ce moment « chaussures et vestes chaudes » etc….</a:t>
            </a:r>
          </a:p>
          <a:p>
            <a:endParaRPr lang="fr-FR" dirty="0"/>
          </a:p>
        </p:txBody>
      </p:sp>
    </p:spTree>
    <p:extLst>
      <p:ext uri="{BB962C8B-B14F-4D97-AF65-F5344CB8AC3E}">
        <p14:creationId xmlns:p14="http://schemas.microsoft.com/office/powerpoint/2010/main" val="1845864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8565" y="764373"/>
            <a:ext cx="10717635" cy="1293028"/>
          </a:xfrm>
        </p:spPr>
        <p:txBody>
          <a:bodyPr/>
          <a:lstStyle/>
          <a:p>
            <a:pPr algn="ctr"/>
            <a:r>
              <a:rPr lang="fr-FR" dirty="0"/>
              <a:t>Merci de votre attention !!!</a:t>
            </a:r>
          </a:p>
        </p:txBody>
      </p:sp>
      <p:pic>
        <p:nvPicPr>
          <p:cNvPr id="4" name="Espace réservé du contenu 3"/>
          <p:cNvPicPr>
            <a:picLocks noGrp="1" noChangeAspect="1"/>
          </p:cNvPicPr>
          <p:nvPr>
            <p:ph idx="1"/>
          </p:nvPr>
        </p:nvPicPr>
        <p:blipFill>
          <a:blip r:embed="rId2"/>
          <a:stretch>
            <a:fillRect/>
          </a:stretch>
        </p:blipFill>
        <p:spPr>
          <a:xfrm>
            <a:off x="4586883" y="2193925"/>
            <a:ext cx="3018234" cy="4024313"/>
          </a:xfrm>
        </p:spPr>
      </p:pic>
    </p:spTree>
    <p:extLst>
      <p:ext uri="{BB962C8B-B14F-4D97-AF65-F5344CB8AC3E}">
        <p14:creationId xmlns:p14="http://schemas.microsoft.com/office/powerpoint/2010/main" val="1314512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3983175" y="1564751"/>
            <a:ext cx="4024313" cy="4024313"/>
          </a:xfrm>
        </p:spPr>
      </p:pic>
    </p:spTree>
    <p:extLst>
      <p:ext uri="{BB962C8B-B14F-4D97-AF65-F5344CB8AC3E}">
        <p14:creationId xmlns:p14="http://schemas.microsoft.com/office/powerpoint/2010/main" val="49054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00897"/>
            <a:ext cx="12192000" cy="1293028"/>
          </a:xfrm>
        </p:spPr>
        <p:txBody>
          <a:bodyPr/>
          <a:lstStyle/>
          <a:p>
            <a:pPr algn="ctr"/>
            <a:r>
              <a:rPr lang="fr-FR" dirty="0"/>
              <a:t>2° les chiffres du mal logement</a:t>
            </a:r>
          </a:p>
        </p:txBody>
      </p:sp>
      <p:pic>
        <p:nvPicPr>
          <p:cNvPr id="5" name="Espace réservé du contenu 4"/>
          <p:cNvPicPr>
            <a:picLocks noGrp="1" noChangeAspect="1"/>
          </p:cNvPicPr>
          <p:nvPr>
            <p:ph idx="1"/>
          </p:nvPr>
        </p:nvPicPr>
        <p:blipFill>
          <a:blip r:embed="rId2"/>
          <a:stretch>
            <a:fillRect/>
          </a:stretch>
        </p:blipFill>
        <p:spPr>
          <a:xfrm>
            <a:off x="2381250" y="2193925"/>
            <a:ext cx="7429500" cy="4024313"/>
          </a:xfrm>
        </p:spPr>
      </p:pic>
    </p:spTree>
    <p:extLst>
      <p:ext uri="{BB962C8B-B14F-4D97-AF65-F5344CB8AC3E}">
        <p14:creationId xmlns:p14="http://schemas.microsoft.com/office/powerpoint/2010/main" val="263854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a:blip r:embed="rId2"/>
          <a:stretch>
            <a:fillRect/>
          </a:stretch>
        </p:blipFill>
        <p:spPr>
          <a:xfrm>
            <a:off x="4962066" y="2193925"/>
            <a:ext cx="2267868" cy="4024313"/>
          </a:xfrm>
        </p:spPr>
      </p:pic>
    </p:spTree>
    <p:extLst>
      <p:ext uri="{BB962C8B-B14F-4D97-AF65-F5344CB8AC3E}">
        <p14:creationId xmlns:p14="http://schemas.microsoft.com/office/powerpoint/2010/main" val="3624712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764373"/>
            <a:ext cx="10820400" cy="1293028"/>
          </a:xfrm>
        </p:spPr>
        <p:txBody>
          <a:bodyPr/>
          <a:lstStyle/>
          <a:p>
            <a:pPr algn="ctr"/>
            <a:r>
              <a:rPr lang="fr-FR" dirty="0"/>
              <a:t>3° Historique de l’action </a:t>
            </a:r>
          </a:p>
        </p:txBody>
      </p:sp>
      <p:sp>
        <p:nvSpPr>
          <p:cNvPr id="3" name="Espace réservé du contenu 2"/>
          <p:cNvSpPr>
            <a:spLocks noGrp="1"/>
          </p:cNvSpPr>
          <p:nvPr>
            <p:ph idx="1"/>
          </p:nvPr>
        </p:nvSpPr>
        <p:spPr/>
        <p:txBody>
          <a:bodyPr>
            <a:normAutofit fontScale="92500"/>
          </a:bodyPr>
          <a:lstStyle/>
          <a:p>
            <a:r>
              <a:rPr lang="fr-FR" dirty="0"/>
              <a:t>Il y a 3 ans, un groupe de personnes ont constatés qu’aucune initiative citoyenne n’était faite en direction des personnes dans la rue, le dimanche.</a:t>
            </a:r>
          </a:p>
          <a:p>
            <a:r>
              <a:rPr lang="fr-FR" dirty="0"/>
              <a:t>Ensemble, ils ont décidés de s’investir en direction des plus fragiles. Pour cela, ils se sont appuyés des réseaux sociaux pour faire un appel aux dons de produits d’hygiène et d’un menu qui devint collaboratif par la suite.</a:t>
            </a:r>
          </a:p>
          <a:p>
            <a:r>
              <a:rPr lang="fr-FR" dirty="0"/>
              <a:t>Et ont décidés, pour pouvoir « approcher » ces personnes qu’ils ne connaissaient pas, de leurs proposer une soupe et par la suite d’autres choses plus consistantes (plats chaud, café, etc….) pour pouvoir nouer un contact et de la confiance.</a:t>
            </a:r>
          </a:p>
          <a:p>
            <a:r>
              <a:rPr lang="fr-FR" dirty="0"/>
              <a:t>Et par la suite, un de nos bénévoles, coiffeur de métier, s’est proposé de leur offrir une coupe ou un rafraîchissement de la coupe de cheveux. </a:t>
            </a:r>
          </a:p>
          <a:p>
            <a:r>
              <a:rPr lang="fr-FR" dirty="0"/>
              <a:t>nous gardons toujours à l’esprit l’aspect humain, de toujours nouer le contact comme une bouée de sauvetage et d’être à l’écoute.</a:t>
            </a:r>
          </a:p>
          <a:p>
            <a:endParaRPr lang="fr-FR" dirty="0"/>
          </a:p>
          <a:p>
            <a:endParaRPr lang="fr-FR" dirty="0"/>
          </a:p>
          <a:p>
            <a:endParaRPr lang="fr-FR" dirty="0"/>
          </a:p>
        </p:txBody>
      </p:sp>
    </p:spTree>
    <p:extLst>
      <p:ext uri="{BB962C8B-B14F-4D97-AF65-F5344CB8AC3E}">
        <p14:creationId xmlns:p14="http://schemas.microsoft.com/office/powerpoint/2010/main" val="198363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6" name="Espace réservé du contenu 15"/>
          <p:cNvPicPr>
            <a:picLocks noGrp="1" noChangeAspect="1"/>
          </p:cNvPicPr>
          <p:nvPr>
            <p:ph idx="1"/>
          </p:nvPr>
        </p:nvPicPr>
        <p:blipFill>
          <a:blip r:embed="rId2"/>
          <a:stretch>
            <a:fillRect/>
          </a:stretch>
        </p:blipFill>
        <p:spPr>
          <a:xfrm>
            <a:off x="2627152" y="1410887"/>
            <a:ext cx="7088698" cy="4024313"/>
          </a:xfrm>
        </p:spPr>
      </p:pic>
    </p:spTree>
    <p:extLst>
      <p:ext uri="{BB962C8B-B14F-4D97-AF65-F5344CB8AC3E}">
        <p14:creationId xmlns:p14="http://schemas.microsoft.com/office/powerpoint/2010/main" val="10439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2895600" y="1665418"/>
            <a:ext cx="7088698" cy="4024313"/>
          </a:xfrm>
        </p:spPr>
      </p:pic>
    </p:spTree>
    <p:extLst>
      <p:ext uri="{BB962C8B-B14F-4D97-AF65-F5344CB8AC3E}">
        <p14:creationId xmlns:p14="http://schemas.microsoft.com/office/powerpoint/2010/main" val="116910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raînée de condensation">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
  <TotalTime>651</TotalTime>
  <Words>465</Words>
  <Application>Microsoft Office PowerPoint</Application>
  <PresentationFormat>Grand écran</PresentationFormat>
  <Paragraphs>37</Paragraphs>
  <Slides>31</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31</vt:i4>
      </vt:variant>
    </vt:vector>
  </HeadingPairs>
  <TitlesOfParts>
    <vt:vector size="34" baseType="lpstr">
      <vt:lpstr>Arial</vt:lpstr>
      <vt:lpstr>Century Gothic</vt:lpstr>
      <vt:lpstr>Traînée de condensation</vt:lpstr>
      <vt:lpstr>LES COMPAGNONS DE L’ESPOIR</vt:lpstr>
      <vt:lpstr>Redonnez de l’espoir à ceux qui l’ont perdu</vt:lpstr>
      <vt:lpstr>1 ° : Objets et buts de l’association</vt:lpstr>
      <vt:lpstr>Présentation PowerPoint</vt:lpstr>
      <vt:lpstr>2° les chiffres du mal logement</vt:lpstr>
      <vt:lpstr>Présentation PowerPoint</vt:lpstr>
      <vt:lpstr>3° Historique de l’action </vt:lpstr>
      <vt:lpstr>Présentation PowerPoint</vt:lpstr>
      <vt:lpstr>Présentation PowerPoint</vt:lpstr>
      <vt:lpstr>Présentation PowerPoint</vt:lpstr>
      <vt:lpstr>Présentation PowerPoint</vt:lpstr>
      <vt:lpstr>Présentation PowerPoint</vt:lpstr>
      <vt:lpstr>Présentation PowerPoint</vt:lpstr>
      <vt:lpstr>4°c’est comment « une maraude »?</vt:lpstr>
      <vt:lpstr>Présentation PowerPoint</vt:lpstr>
      <vt:lpstr>Présentation PowerPoint</vt:lpstr>
      <vt:lpstr>5° c’est quoi un point fixe ?</vt:lpstr>
      <vt:lpstr>Présentation PowerPoint</vt:lpstr>
      <vt:lpstr>Présentation PowerPoint</vt:lpstr>
      <vt:lpstr>Présentation PowerPoint</vt:lpstr>
      <vt:lpstr>Présentation PowerPoint</vt:lpstr>
      <vt:lpstr>Présentation PowerPoint</vt:lpstr>
      <vt:lpstr>6° d’où vous vient ce que vous donnez ? </vt:lpstr>
      <vt:lpstr>Présentation PowerPoint</vt:lpstr>
      <vt:lpstr>Présentation PowerPoint</vt:lpstr>
      <vt:lpstr>Présentation PowerPoint</vt:lpstr>
      <vt:lpstr>Présentation PowerPoint</vt:lpstr>
      <vt:lpstr>Présentation PowerPoint</vt:lpstr>
      <vt:lpstr>Opération puits de l’espoir</vt:lpstr>
      <vt:lpstr>Projet puits de l’espoir</vt:lpstr>
      <vt:lpstr>Merci de votre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COMPAGNONS DE L’ESPOIR</dc:title>
  <dc:creator>ajaoua</dc:creator>
  <cp:lastModifiedBy>ajaoua</cp:lastModifiedBy>
  <cp:revision>24</cp:revision>
  <dcterms:created xsi:type="dcterms:W3CDTF">2018-01-09T09:27:05Z</dcterms:created>
  <dcterms:modified xsi:type="dcterms:W3CDTF">2018-01-10T10:16:37Z</dcterms:modified>
</cp:coreProperties>
</file>