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9680B-9620-43A2-9B1B-A49EE18242EF}" type="datetimeFigureOut">
              <a:rPr lang="fr-FR" smtClean="0"/>
              <a:pPr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7B974-0137-494C-BC99-18F26BA8BE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Sacré Carlos!!!!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 descr="19-novembre-2018-ghosn-with-the-fric-ou-le-gilet-ghos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4931" y="0"/>
            <a:ext cx="763413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389_carlos_ghosn_gilet_jaune-300x2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620688"/>
            <a:ext cx="7155639" cy="536672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B9717669711Z.1_20181120185203_000+GBGCFABB3.1-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445660"/>
            <a:ext cx="5701886" cy="568050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81120-lca-tax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052736"/>
            <a:ext cx="8566265" cy="447003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carlos-ghosn-j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3768" y="135556"/>
            <a:ext cx="4552133" cy="599060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ChoAA5zWkAAfsy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6961" y="764704"/>
            <a:ext cx="8169175" cy="476535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gnace_carlos_ghosn_fisc_gilets_jaunes_taxes-tv_libert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426060" cy="536136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sans-titre-2_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620688"/>
            <a:ext cx="7143623" cy="527199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11611982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908720"/>
            <a:ext cx="6552728" cy="521744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</Words>
  <Application>Microsoft Office PowerPoint</Application>
  <PresentationFormat>Affichage à l'écran (4:3)</PresentationFormat>
  <Paragraphs>1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Sacré Carlos!!!!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Sacré Carlos!!!!</dc:title>
  <dc:creator>Maurice</dc:creator>
  <cp:lastModifiedBy>Maurice</cp:lastModifiedBy>
  <cp:revision>1</cp:revision>
  <dcterms:created xsi:type="dcterms:W3CDTF">2018-11-22T13:12:33Z</dcterms:created>
  <dcterms:modified xsi:type="dcterms:W3CDTF">2018-11-22T13:20:30Z</dcterms:modified>
</cp:coreProperties>
</file>