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3" r:id="rId3"/>
    <p:sldId id="269" r:id="rId4"/>
    <p:sldId id="257" r:id="rId5"/>
    <p:sldId id="258" r:id="rId6"/>
    <p:sldId id="280" r:id="rId7"/>
    <p:sldId id="256" r:id="rId8"/>
    <p:sldId id="262" r:id="rId9"/>
    <p:sldId id="259" r:id="rId10"/>
    <p:sldId id="260" r:id="rId11"/>
    <p:sldId id="267" r:id="rId12"/>
    <p:sldId id="266" r:id="rId13"/>
    <p:sldId id="264" r:id="rId14"/>
    <p:sldId id="265" r:id="rId15"/>
    <p:sldId id="270" r:id="rId16"/>
    <p:sldId id="268" r:id="rId17"/>
    <p:sldId id="272" r:id="rId18"/>
    <p:sldId id="273" r:id="rId19"/>
    <p:sldId id="274" r:id="rId20"/>
    <p:sldId id="271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5" r:id="rId29"/>
    <p:sldId id="261" r:id="rId30"/>
    <p:sldId id="284" r:id="rId31"/>
    <p:sldId id="283" r:id="rId32"/>
    <p:sldId id="28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831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79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46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33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57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303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986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236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365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432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67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4DB5-132E-4F0A-AA4A-9CA903433567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D031-A120-41BB-9750-9FFA33ED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0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" y="0"/>
            <a:ext cx="10660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97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12" y="111512"/>
            <a:ext cx="6657278" cy="66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4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70" y="122664"/>
            <a:ext cx="8593360" cy="67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52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1" y="100361"/>
            <a:ext cx="9804327" cy="65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5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59" y="167267"/>
            <a:ext cx="8437305" cy="66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64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43" y="111512"/>
            <a:ext cx="8401937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5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1" y="178419"/>
            <a:ext cx="10491067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1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92" y="122662"/>
            <a:ext cx="9651670" cy="65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7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3" y="228600"/>
            <a:ext cx="9792055" cy="6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30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68" y="257175"/>
            <a:ext cx="9477864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5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72" y="342900"/>
            <a:ext cx="975970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77" y="111513"/>
            <a:ext cx="8413069" cy="66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37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58" y="104079"/>
            <a:ext cx="8553323" cy="67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13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15363"/>
            <a:ext cx="4991714" cy="65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56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0" y="228599"/>
            <a:ext cx="9605943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83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7800"/>
            <a:ext cx="49149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1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90" y="100361"/>
            <a:ext cx="9184268" cy="66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77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64" y="100361"/>
            <a:ext cx="8130429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1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93" y="178420"/>
            <a:ext cx="8757424" cy="65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4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20" y="115365"/>
            <a:ext cx="5428376" cy="66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1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02" y="278779"/>
            <a:ext cx="10062298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83" y="200722"/>
            <a:ext cx="8330974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8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1003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3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-1"/>
            <a:ext cx="9853549" cy="67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9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91" y="156118"/>
            <a:ext cx="8319221" cy="65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" y="0"/>
            <a:ext cx="10660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9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  <p:sndAc>
          <p:stSnd>
            <p:snd r:embed="rId2" name="applause.wav"/>
          </p:stSnd>
        </p:sndAc>
      </p:transition>
    </mc:Choice>
    <mc:Fallback>
      <p:transition spd="slow" advClick="0" advTm="5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604"/>
            <a:ext cx="6722327" cy="67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55" y="76549"/>
            <a:ext cx="5678409" cy="67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1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201"/>
            <a:ext cx="10058400" cy="67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5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15" y="133815"/>
            <a:ext cx="6634975" cy="6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73" y="144965"/>
            <a:ext cx="8150635" cy="65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3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69" y="156117"/>
            <a:ext cx="7873145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7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</TotalTime>
  <Words>0</Words>
  <Application>Microsoft Office PowerPoint</Application>
  <PresentationFormat>Grand écran</PresentationFormat>
  <Paragraphs>0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18</cp:revision>
  <dcterms:created xsi:type="dcterms:W3CDTF">2018-10-06T07:56:39Z</dcterms:created>
  <dcterms:modified xsi:type="dcterms:W3CDTF">2018-11-09T14:19:13Z</dcterms:modified>
</cp:coreProperties>
</file>