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61" r:id="rId5"/>
    <p:sldId id="259" r:id="rId6"/>
    <p:sldId id="258" r:id="rId7"/>
    <p:sldId id="265" r:id="rId8"/>
    <p:sldId id="264" r:id="rId9"/>
    <p:sldId id="263" r:id="rId10"/>
    <p:sldId id="271" r:id="rId11"/>
    <p:sldId id="270" r:id="rId12"/>
    <p:sldId id="269" r:id="rId13"/>
    <p:sldId id="268" r:id="rId14"/>
    <p:sldId id="267" r:id="rId15"/>
    <p:sldId id="289" r:id="rId16"/>
    <p:sldId id="266" r:id="rId17"/>
    <p:sldId id="275" r:id="rId18"/>
    <p:sldId id="262" r:id="rId19"/>
    <p:sldId id="274" r:id="rId20"/>
    <p:sldId id="273" r:id="rId21"/>
    <p:sldId id="272" r:id="rId22"/>
    <p:sldId id="281" r:id="rId23"/>
    <p:sldId id="280" r:id="rId24"/>
    <p:sldId id="288" r:id="rId25"/>
    <p:sldId id="278" r:id="rId26"/>
    <p:sldId id="277" r:id="rId27"/>
    <p:sldId id="287" r:id="rId28"/>
    <p:sldId id="276" r:id="rId29"/>
    <p:sldId id="286" r:id="rId30"/>
    <p:sldId id="285" r:id="rId31"/>
    <p:sldId id="284" r:id="rId3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XppZwAaE5z9ebr8Gkr3IA==" hashData="8Q4xTa8/YStkF03zbbPPUl7cT98Qij5ZstBu/AchH4hAiN4LpMAwV/22ONiFJAwGa6R1QuNNqTD1ZKIFGkWl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4289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0562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470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4553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7666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2776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35335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688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0329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7045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82312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FED52-DDEE-469F-8AF1-B269B59C0A0A}" type="datetimeFigureOut">
              <a:rPr lang="nl-NL" smtClean="0"/>
              <a:t>2-10-2018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26A4C-8097-4847-9B16-70C31F2DB9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558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Rechthoek 1"/>
          <p:cNvSpPr/>
          <p:nvPr/>
        </p:nvSpPr>
        <p:spPr>
          <a:xfrm>
            <a:off x="3691201" y="431953"/>
            <a:ext cx="444384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Monschau</a:t>
            </a:r>
            <a:endParaRPr lang="nl-NL" sz="5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r>
              <a:rPr lang="nl-NL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29 September </a:t>
            </a:r>
          </a:p>
          <a:p>
            <a:pPr algn="ctr"/>
            <a:r>
              <a:rPr lang="nl-NL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2018</a:t>
            </a:r>
            <a:endParaRPr lang="nl-NL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650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  <p:sndAc>
          <p:stSnd>
            <p:snd r:embed="rId2" name="101 STRINGS ORCHESTRA - AUTUMN LEAVES.wav"/>
          </p:stSnd>
        </p:sndAc>
      </p:transition>
    </mc:Choice>
    <mc:Fallback xmlns="">
      <p:transition spd="slow" advClick="0" advTm="5000">
        <p:fade/>
        <p:sndAc>
          <p:stSnd>
            <p:snd r:embed="rId4" name="101 STRINGS ORCHESTRA - AUTUMN LEA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5498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3455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9144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8720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1641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1608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7164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7983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5916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6578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0116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2282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2837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6183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1329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216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9103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3845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4778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4606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6480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7853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1129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4646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88582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6573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30204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209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4112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Rechthoek 2"/>
          <p:cNvSpPr/>
          <p:nvPr/>
        </p:nvSpPr>
        <p:spPr>
          <a:xfrm>
            <a:off x="3220052" y="673022"/>
            <a:ext cx="57518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Einde </a:t>
            </a:r>
            <a:r>
              <a:rPr lang="nl-NL" sz="5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Powerpoint</a:t>
            </a:r>
            <a:r>
              <a:rPr lang="nl-NL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 </a:t>
            </a:r>
          </a:p>
          <a:p>
            <a:pPr algn="ctr"/>
            <a:r>
              <a:rPr lang="nl-NL" sz="5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rint MT Shadow" panose="04020605060303030202" pitchFamily="82" charset="0"/>
              </a:rPr>
              <a:t>Cathij</a:t>
            </a:r>
            <a:endParaRPr lang="nl-NL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523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Click="0" advTm="20000">
        <p15:prstTrans prst="pageCurlDoubl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Monschau 29 September 2018</Template>
  <TotalTime>1</TotalTime>
  <Words>7</Words>
  <Application>Microsoft Office PowerPoint</Application>
  <PresentationFormat>Breedbeeld</PresentationFormat>
  <Paragraphs>5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Imprint MT Shadow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Windows-gebruiker</dc:creator>
  <cp:lastModifiedBy>Windows-gebruiker</cp:lastModifiedBy>
  <cp:revision>1</cp:revision>
  <dcterms:created xsi:type="dcterms:W3CDTF">2018-10-02T17:40:36Z</dcterms:created>
  <dcterms:modified xsi:type="dcterms:W3CDTF">2018-10-02T17:42:06Z</dcterms:modified>
</cp:coreProperties>
</file>