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7" r:id="rId3"/>
    <p:sldId id="260" r:id="rId4"/>
    <p:sldId id="292" r:id="rId5"/>
    <p:sldId id="298" r:id="rId6"/>
    <p:sldId id="262" r:id="rId7"/>
    <p:sldId id="259" r:id="rId8"/>
    <p:sldId id="258" r:id="rId9"/>
    <p:sldId id="270" r:id="rId10"/>
    <p:sldId id="263" r:id="rId11"/>
    <p:sldId id="269" r:id="rId12"/>
    <p:sldId id="275" r:id="rId13"/>
    <p:sldId id="277" r:id="rId14"/>
    <p:sldId id="279" r:id="rId15"/>
    <p:sldId id="280" r:id="rId16"/>
    <p:sldId id="272" r:id="rId17"/>
    <p:sldId id="278" r:id="rId18"/>
    <p:sldId id="273" r:id="rId19"/>
    <p:sldId id="274" r:id="rId20"/>
    <p:sldId id="265" r:id="rId21"/>
    <p:sldId id="267" r:id="rId22"/>
    <p:sldId id="282" r:id="rId23"/>
    <p:sldId id="284" r:id="rId24"/>
    <p:sldId id="293" r:id="rId25"/>
    <p:sldId id="295" r:id="rId26"/>
    <p:sldId id="286" r:id="rId27"/>
    <p:sldId id="299" r:id="rId28"/>
    <p:sldId id="300" r:id="rId29"/>
    <p:sldId id="301" r:id="rId30"/>
    <p:sldId id="296" r:id="rId31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1917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83835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25752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6767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095881" algn="l" defTabSz="83835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515057" algn="l" defTabSz="83835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2934233" algn="l" defTabSz="83835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353409" algn="l" defTabSz="838352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OsgV/b68robZmoBSadyOQ==" hashData="DvpiYCkM1NHzyEquNpH2m8ZQS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9" autoAdjust="0"/>
    <p:restoredTop sz="94600"/>
  </p:normalViewPr>
  <p:slideViewPr>
    <p:cSldViewPr>
      <p:cViewPr>
        <p:scale>
          <a:sx n="40" d="100"/>
          <a:sy n="40" d="100"/>
        </p:scale>
        <p:origin x="-1884" y="-8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1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19176" indent="0" algn="ctr">
              <a:buNone/>
              <a:defRPr/>
            </a:lvl2pPr>
            <a:lvl3pPr marL="838352" indent="0" algn="ctr">
              <a:buNone/>
              <a:defRPr/>
            </a:lvl3pPr>
            <a:lvl4pPr marL="1257529" indent="0" algn="ctr">
              <a:buNone/>
              <a:defRPr/>
            </a:lvl4pPr>
            <a:lvl5pPr marL="1676705" indent="0" algn="ctr">
              <a:buNone/>
              <a:defRPr/>
            </a:lvl5pPr>
            <a:lvl6pPr marL="2095881" indent="0" algn="ctr">
              <a:buNone/>
              <a:defRPr/>
            </a:lvl6pPr>
            <a:lvl7pPr marL="2515057" indent="0" algn="ctr">
              <a:buNone/>
              <a:defRPr/>
            </a:lvl7pPr>
            <a:lvl8pPr marL="2934233" indent="0" algn="ctr">
              <a:buNone/>
              <a:defRPr/>
            </a:lvl8pPr>
            <a:lvl9pPr marL="335340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A3052-88BD-4BBB-BBC8-2303161FA9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6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9C20E-DBBE-4A36-84C1-772EB49490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6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7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1"/>
          </a:xfrm>
        </p:spPr>
        <p:txBody>
          <a:bodyPr anchor="b"/>
          <a:lstStyle>
            <a:lvl1pPr marL="0" indent="0">
              <a:buNone/>
              <a:defRPr sz="1900"/>
            </a:lvl1pPr>
            <a:lvl2pPr marL="419176" indent="0">
              <a:buNone/>
              <a:defRPr sz="1600"/>
            </a:lvl2pPr>
            <a:lvl3pPr marL="838352" indent="0">
              <a:buNone/>
              <a:defRPr sz="1500"/>
            </a:lvl3pPr>
            <a:lvl4pPr marL="1257529" indent="0">
              <a:buNone/>
              <a:defRPr sz="1300"/>
            </a:lvl4pPr>
            <a:lvl5pPr marL="1676705" indent="0">
              <a:buNone/>
              <a:defRPr sz="1300"/>
            </a:lvl5pPr>
            <a:lvl6pPr marL="2095881" indent="0">
              <a:buNone/>
              <a:defRPr sz="1300"/>
            </a:lvl6pPr>
            <a:lvl7pPr marL="2515057" indent="0">
              <a:buNone/>
              <a:defRPr sz="1300"/>
            </a:lvl7pPr>
            <a:lvl8pPr marL="2934233" indent="0">
              <a:buNone/>
              <a:defRPr sz="1300"/>
            </a:lvl8pPr>
            <a:lvl9pPr marL="3353409" indent="0">
              <a:buNone/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82B5D-3110-4E6C-BE67-18F2FE78A1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9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B560D-65B0-4A41-9887-B0396720AA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50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151336"/>
            <a:ext cx="4040188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76" indent="0">
              <a:buNone/>
              <a:defRPr sz="1900" b="1"/>
            </a:lvl2pPr>
            <a:lvl3pPr marL="838352" indent="0">
              <a:buNone/>
              <a:defRPr sz="1600" b="1"/>
            </a:lvl3pPr>
            <a:lvl4pPr marL="1257529" indent="0">
              <a:buNone/>
              <a:defRPr sz="1500" b="1"/>
            </a:lvl4pPr>
            <a:lvl5pPr marL="1676705" indent="0">
              <a:buNone/>
              <a:defRPr sz="1500" b="1"/>
            </a:lvl5pPr>
            <a:lvl6pPr marL="2095881" indent="0">
              <a:buNone/>
              <a:defRPr sz="1500" b="1"/>
            </a:lvl6pPr>
            <a:lvl7pPr marL="2515057" indent="0">
              <a:buNone/>
              <a:defRPr sz="1500" b="1"/>
            </a:lvl7pPr>
            <a:lvl8pPr marL="2934233" indent="0">
              <a:buNone/>
              <a:defRPr sz="1500" b="1"/>
            </a:lvl8pPr>
            <a:lvl9pPr marL="335340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151336"/>
            <a:ext cx="4041775" cy="47982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76" indent="0">
              <a:buNone/>
              <a:defRPr sz="1900" b="1"/>
            </a:lvl2pPr>
            <a:lvl3pPr marL="838352" indent="0">
              <a:buNone/>
              <a:defRPr sz="1600" b="1"/>
            </a:lvl3pPr>
            <a:lvl4pPr marL="1257529" indent="0">
              <a:buNone/>
              <a:defRPr sz="1500" b="1"/>
            </a:lvl4pPr>
            <a:lvl5pPr marL="1676705" indent="0">
              <a:buNone/>
              <a:defRPr sz="1500" b="1"/>
            </a:lvl5pPr>
            <a:lvl6pPr marL="2095881" indent="0">
              <a:buNone/>
              <a:defRPr sz="1500" b="1"/>
            </a:lvl6pPr>
            <a:lvl7pPr marL="2515057" indent="0">
              <a:buNone/>
              <a:defRPr sz="1500" b="1"/>
            </a:lvl7pPr>
            <a:lvl8pPr marL="2934233" indent="0">
              <a:buNone/>
              <a:defRPr sz="1500" b="1"/>
            </a:lvl8pPr>
            <a:lvl9pPr marL="335340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631157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7F94A-A8EA-4298-AEA8-48CC684EDC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5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6B725-E72B-4DFD-AED7-0169921451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6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04D0D-F3D4-4D54-AFE4-0D6F416017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7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04788"/>
            <a:ext cx="5111750" cy="4389834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9176" indent="0">
              <a:buNone/>
              <a:defRPr sz="1100"/>
            </a:lvl2pPr>
            <a:lvl3pPr marL="838352" indent="0">
              <a:buNone/>
              <a:defRPr sz="900"/>
            </a:lvl3pPr>
            <a:lvl4pPr marL="1257529" indent="0">
              <a:buNone/>
              <a:defRPr sz="900"/>
            </a:lvl4pPr>
            <a:lvl5pPr marL="1676705" indent="0">
              <a:buNone/>
              <a:defRPr sz="900"/>
            </a:lvl5pPr>
            <a:lvl6pPr marL="2095881" indent="0">
              <a:buNone/>
              <a:defRPr sz="900"/>
            </a:lvl6pPr>
            <a:lvl7pPr marL="2515057" indent="0">
              <a:buNone/>
              <a:defRPr sz="900"/>
            </a:lvl7pPr>
            <a:lvl8pPr marL="2934233" indent="0">
              <a:buNone/>
              <a:defRPr sz="900"/>
            </a:lvl8pPr>
            <a:lvl9pPr marL="335340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676C1-DBB1-4B53-9761-6E401D203B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5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9176" indent="0">
              <a:buNone/>
              <a:defRPr sz="2600"/>
            </a:lvl2pPr>
            <a:lvl3pPr marL="838352" indent="0">
              <a:buNone/>
              <a:defRPr sz="2200"/>
            </a:lvl3pPr>
            <a:lvl4pPr marL="1257529" indent="0">
              <a:buNone/>
              <a:defRPr sz="1900"/>
            </a:lvl4pPr>
            <a:lvl5pPr marL="1676705" indent="0">
              <a:buNone/>
              <a:defRPr sz="1900"/>
            </a:lvl5pPr>
            <a:lvl6pPr marL="2095881" indent="0">
              <a:buNone/>
              <a:defRPr sz="1900"/>
            </a:lvl6pPr>
            <a:lvl7pPr marL="2515057" indent="0">
              <a:buNone/>
              <a:defRPr sz="1900"/>
            </a:lvl7pPr>
            <a:lvl8pPr marL="2934233" indent="0">
              <a:buNone/>
              <a:defRPr sz="1900"/>
            </a:lvl8pPr>
            <a:lvl9pPr marL="3353409" indent="0">
              <a:buNone/>
              <a:defRPr sz="19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300"/>
            </a:lvl1pPr>
            <a:lvl2pPr marL="419176" indent="0">
              <a:buNone/>
              <a:defRPr sz="1100"/>
            </a:lvl2pPr>
            <a:lvl3pPr marL="838352" indent="0">
              <a:buNone/>
              <a:defRPr sz="900"/>
            </a:lvl3pPr>
            <a:lvl4pPr marL="1257529" indent="0">
              <a:buNone/>
              <a:defRPr sz="900"/>
            </a:lvl4pPr>
            <a:lvl5pPr marL="1676705" indent="0">
              <a:buNone/>
              <a:defRPr sz="900"/>
            </a:lvl5pPr>
            <a:lvl6pPr marL="2095881" indent="0">
              <a:buNone/>
              <a:defRPr sz="900"/>
            </a:lvl6pPr>
            <a:lvl7pPr marL="2515057" indent="0">
              <a:buNone/>
              <a:defRPr sz="900"/>
            </a:lvl7pPr>
            <a:lvl8pPr marL="2934233" indent="0">
              <a:buNone/>
              <a:defRPr sz="900"/>
            </a:lvl8pPr>
            <a:lvl9pPr marL="335340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A645B-D956-4374-95CB-2E4CD38FE7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18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EB147-C97B-4A9D-B6B9-EE0E762ED4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23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2" y="205979"/>
            <a:ext cx="2057400" cy="438864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2" y="205979"/>
            <a:ext cx="6019800" cy="438864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1D405-02A2-48D3-AE03-231FA05723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4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33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05978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3835" tIns="41918" rIns="83835" bIns="419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200150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3835" tIns="41918" rIns="83835" bIns="419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3835" tIns="41918" rIns="83835" bIns="41918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3835" tIns="41918" rIns="83835" bIns="41918" numCol="1" anchor="t" anchorCtr="0" compatLnSpc="1">
            <a:prstTxWarp prst="textNoShape">
              <a:avLst/>
            </a:prstTxWarp>
          </a:bodyPr>
          <a:lstStyle>
            <a:lvl1pPr algn="ctr">
              <a:defRPr sz="13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3835" tIns="41918" rIns="83835" bIns="41918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8186C4F7-73DC-4121-827A-B90D2A0381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5pPr>
      <a:lvl6pPr marL="419176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6pPr>
      <a:lvl7pPr marL="838352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7pPr>
      <a:lvl8pPr marL="1257529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8pPr>
      <a:lvl9pPr marL="1676705" algn="ctr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</a:defRPr>
      </a:lvl9pPr>
    </p:titleStyle>
    <p:bodyStyle>
      <a:lvl1pPr marL="314382" indent="-314382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681161" indent="-261985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</a:defRPr>
      </a:lvl2pPr>
      <a:lvl3pPr marL="1047940" indent="-209588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467117" indent="-209588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</a:defRPr>
      </a:lvl4pPr>
      <a:lvl5pPr marL="1886293" indent="-209588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5pPr>
      <a:lvl6pPr marL="2305469" indent="-209588" algn="l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6pPr>
      <a:lvl7pPr marL="2724645" indent="-209588" algn="l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7pPr>
      <a:lvl8pPr marL="3143821" indent="-209588" algn="l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8pPr>
      <a:lvl9pPr marL="3562998" indent="-209588" algn="l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9176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8352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7529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6705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881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5057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4233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3409" algn="l" defTabSz="8383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:\Session Admistrateur\Desktop\Image3 - Copie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836" y="-57708"/>
            <a:ext cx="93666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laque 3"/>
          <p:cNvSpPr/>
          <p:nvPr/>
        </p:nvSpPr>
        <p:spPr>
          <a:xfrm>
            <a:off x="2267744" y="915566"/>
            <a:ext cx="6552728" cy="864096"/>
          </a:xfrm>
          <a:prstGeom prst="bevel">
            <a:avLst>
              <a:gd name="adj" fmla="val 20855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267744" y="962893"/>
            <a:ext cx="671648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44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Monotype Corsiva" pitchFamily="66" charset="0"/>
              </a:rPr>
              <a:t>Une belle panoplie de photos</a:t>
            </a:r>
            <a:endParaRPr lang="fr-FR" sz="44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Monotype Corsiva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53585" y="1813778"/>
            <a:ext cx="199285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50" dirty="0" err="1">
                <a:solidFill>
                  <a:schemeClr val="bg1"/>
                </a:solidFill>
                <a:latin typeface="Monotype Corsiva" pitchFamily="66" charset="0"/>
              </a:rPr>
              <a:t>Daeninckx©pps</a:t>
            </a:r>
            <a:r>
              <a:rPr lang="fr-FR" sz="1050" dirty="0">
                <a:solidFill>
                  <a:schemeClr val="bg1"/>
                </a:solidFill>
                <a:latin typeface="Monotype Corsiva" pitchFamily="66" charset="0"/>
              </a:rPr>
              <a:t> protégé par copyright</a:t>
            </a:r>
          </a:p>
        </p:txBody>
      </p:sp>
      <p:pic>
        <p:nvPicPr>
          <p:cNvPr id="22530" name="Picture 2" descr="L:\Session Admistrateur\Desktop\a faire en pps\photos bizarres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730" y="2059323"/>
            <a:ext cx="5060755" cy="308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1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">
        <p14:doors dir="vert"/>
        <p:sndAc>
          <p:stSnd>
            <p:snd r:embed="rId2" name="Carey chantée.wav"/>
          </p:stSnd>
        </p:sndAc>
      </p:transition>
    </mc:Choice>
    <mc:Fallback>
      <p:transition spd="slow" advTm="3000">
        <p:fade/>
        <p:sndAc>
          <p:stSnd>
            <p:snd r:embed="rId2" name="Carey chanté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:\Session Admistrateur\Desktop\a faire en pps\DSC_8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" y="1"/>
            <a:ext cx="9163526" cy="538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L:\Session Admistrateur\Desktop\a faire en pps\colorful-balloons-1280x720-wide-wallpapers.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1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:\Session Admistrateur\Desktop\a faire en pps\hd-wallpaper-with-a-dog-wearing-a-h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62"/>
            <a:ext cx="9144000" cy="535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L:\Session Admistrateur\Desktop\a faire en pps\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80" y="0"/>
            <a:ext cx="9335707" cy="581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6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L:\Session Admistrateur\Desktop\a faire en pps\Fractals-Flower-Design-1280x720-wide-wallpapers.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2763" y="-173445"/>
            <a:ext cx="10341347" cy="581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:\Session Admistrateur\Desktop\a faire en pps\Children+at+the+Shore+La+Pero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62" y="-5549"/>
            <a:ext cx="9420098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:\Session Admistrateur\Desktop\a faire en pps\1_805112_Rumyants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9144000" cy="57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:\Session Admistrateur\Desktop\a faire en pps\chevaux\2014_Chinese_New_Year_of_the_Horse_Wallpaper_02_1280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8" y="0"/>
            <a:ext cx="9162437" cy="538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:\Session Admistrateur\Desktop\a faire en pps\Sans tit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96" y="17788"/>
            <a:ext cx="9439732" cy="512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L:\Session Admistrateur\Desktop\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3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L:\Session Admistrateur\Desktop\a faire en pps\animaux\the_wolf-H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5" y="0"/>
            <a:ext cx="914296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L:\Session Admistrateur\Desktop\Imag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6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291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:\Session Admistrateur\Desktop\a faire en pps\Sans titre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8" y="-32698"/>
            <a:ext cx="9123022" cy="541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L:\Session Admistrateur\Desktop\Imag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5" y="-29613"/>
            <a:ext cx="9144000" cy="55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L:\Session Admistrateur\Desktop\a faire en pps\chevaux\2014_Chinese_New_Year_of_the_Horse_Wallpaper_13_1280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30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:\Session Admistrateur\Desktop\a faire en pps\3d\Best-top-desktop-sexy-3d-girls-wallpapers-hd-3d-girls-wallpaper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11"/>
            <a:ext cx="9167694" cy="515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:\Session Admistrateur\Desktop\a faire en pps\RocketsRedGla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22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298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L:\Session Admistrateur\Desktop\Imag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49"/>
            <a:ext cx="915828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L:\Session Admistrateur\Desktop\Imag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70" y="-35553"/>
            <a:ext cx="91567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L:\Session Admistrateur\Desktop\Imag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62703"/>
            <a:ext cx="9866312" cy="616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L:\Session Admistrateur\Desktop\a faire en pps\Love-is-in-the-Air2-1280x720-wide-wallpapers.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8" y="0"/>
            <a:ext cx="916243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L:\Session Admistrateur\Desktop\Imag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6562"/>
            <a:ext cx="9144000" cy="562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:\Session Admistrateur\Desktop\a faire en pps\IMG_94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914400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67743" y="1200150"/>
            <a:ext cx="6419057" cy="2595736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4339" name="Picture 3" descr="L:\Session Admistrateur\Desktop\a faire en pps\AdeP_untitled_20130613_25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152"/>
            <a:ext cx="9144000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58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6" name="Picture 2" descr="L:\Session Admistrateur\Desktop\a faire en pps\photos bizarres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62"/>
            <a:ext cx="914400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96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L:\Session Admistrateur\Desktop\a faire en pps\3d\_DSC42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36848"/>
            <a:ext cx="9396536" cy="538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2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4" name="Picture 2" descr="L:\Session Admistrateur\Desktop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62"/>
            <a:ext cx="9144000" cy="538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42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sublimes">
  <a:themeElements>
    <a:clrScheme name="Modèle par défaut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99CCFF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99CC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sublimes</Template>
  <TotalTime>118</TotalTime>
  <Words>9</Words>
  <Application>Microsoft Office PowerPoint</Application>
  <PresentationFormat>Affichage à l'écran (16:9)</PresentationFormat>
  <Paragraphs>2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photos sublimes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Windows User</cp:lastModifiedBy>
  <cp:revision>34</cp:revision>
  <dcterms:created xsi:type="dcterms:W3CDTF">2010-08-22T17:07:12Z</dcterms:created>
  <dcterms:modified xsi:type="dcterms:W3CDTF">2014-02-16T10:03:32Z</dcterms:modified>
</cp:coreProperties>
</file>