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90" r:id="rId3"/>
    <p:sldId id="365" r:id="rId4"/>
    <p:sldId id="260" r:id="rId5"/>
    <p:sldId id="266" r:id="rId6"/>
    <p:sldId id="366" r:id="rId7"/>
    <p:sldId id="389" r:id="rId8"/>
    <p:sldId id="268" r:id="rId9"/>
    <p:sldId id="372" r:id="rId10"/>
    <p:sldId id="270" r:id="rId11"/>
    <p:sldId id="264" r:id="rId12"/>
    <p:sldId id="368" r:id="rId13"/>
    <p:sldId id="274" r:id="rId14"/>
    <p:sldId id="273" r:id="rId15"/>
    <p:sldId id="344" r:id="rId16"/>
    <p:sldId id="278" r:id="rId17"/>
    <p:sldId id="277" r:id="rId18"/>
    <p:sldId id="371" r:id="rId19"/>
    <p:sldId id="310" r:id="rId20"/>
    <p:sldId id="279" r:id="rId21"/>
    <p:sldId id="367" r:id="rId22"/>
    <p:sldId id="275" r:id="rId23"/>
    <p:sldId id="333" r:id="rId24"/>
    <p:sldId id="363" r:id="rId25"/>
    <p:sldId id="319" r:id="rId26"/>
    <p:sldId id="305" r:id="rId27"/>
    <p:sldId id="373" r:id="rId28"/>
    <p:sldId id="309" r:id="rId29"/>
    <p:sldId id="292" r:id="rId30"/>
    <p:sldId id="369" r:id="rId31"/>
    <p:sldId id="388" r:id="rId32"/>
    <p:sldId id="283" r:id="rId33"/>
    <p:sldId id="376" r:id="rId34"/>
    <p:sldId id="306" r:id="rId35"/>
    <p:sldId id="304" r:id="rId36"/>
    <p:sldId id="342" r:id="rId37"/>
    <p:sldId id="327" r:id="rId38"/>
    <p:sldId id="324" r:id="rId39"/>
    <p:sldId id="370" r:id="rId40"/>
    <p:sldId id="328" r:id="rId41"/>
    <p:sldId id="335" r:id="rId42"/>
    <p:sldId id="345" r:id="rId43"/>
    <p:sldId id="320" r:id="rId44"/>
    <p:sldId id="322" r:id="rId45"/>
    <p:sldId id="346" r:id="rId46"/>
    <p:sldId id="330" r:id="rId47"/>
    <p:sldId id="293" r:id="rId48"/>
    <p:sldId id="348" r:id="rId49"/>
    <p:sldId id="295" r:id="rId50"/>
    <p:sldId id="296" r:id="rId51"/>
    <p:sldId id="276" r:id="rId52"/>
    <p:sldId id="286" r:id="rId5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cD2sKEprUJrXAGMZneYQg==" hashData="AN8mAWy6a14tOLwzdkqcrJeXwX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A240-BD99-4994-B13A-43BCB6CEF5D2}" type="datetimeFigureOut">
              <a:rPr lang="hu-HU" smtClean="0"/>
              <a:pPr/>
              <a:t>2018.08.23.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9E354-DD6A-4BC5-B4E0-DDC05DA68D62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A240-BD99-4994-B13A-43BCB6CEF5D2}" type="datetimeFigureOut">
              <a:rPr lang="hu-HU" smtClean="0"/>
              <a:pPr/>
              <a:t>2018.08.23.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9E354-DD6A-4BC5-B4E0-DDC05DA68D62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A240-BD99-4994-B13A-43BCB6CEF5D2}" type="datetimeFigureOut">
              <a:rPr lang="hu-HU" smtClean="0"/>
              <a:pPr/>
              <a:t>2018.08.23.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9E354-DD6A-4BC5-B4E0-DDC05DA68D62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A240-BD99-4994-B13A-43BCB6CEF5D2}" type="datetimeFigureOut">
              <a:rPr lang="hu-HU" smtClean="0"/>
              <a:pPr/>
              <a:t>2018.08.23.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9E354-DD6A-4BC5-B4E0-DDC05DA68D62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A240-BD99-4994-B13A-43BCB6CEF5D2}" type="datetimeFigureOut">
              <a:rPr lang="hu-HU" smtClean="0"/>
              <a:pPr/>
              <a:t>2018.08.23.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9E354-DD6A-4BC5-B4E0-DDC05DA68D62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A240-BD99-4994-B13A-43BCB6CEF5D2}" type="datetimeFigureOut">
              <a:rPr lang="hu-HU" smtClean="0"/>
              <a:pPr/>
              <a:t>2018.08.23.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9E354-DD6A-4BC5-B4E0-DDC05DA68D62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A240-BD99-4994-B13A-43BCB6CEF5D2}" type="datetimeFigureOut">
              <a:rPr lang="hu-HU" smtClean="0"/>
              <a:pPr/>
              <a:t>2018.08.23.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9E354-DD6A-4BC5-B4E0-DDC05DA68D62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A240-BD99-4994-B13A-43BCB6CEF5D2}" type="datetimeFigureOut">
              <a:rPr lang="hu-HU" smtClean="0"/>
              <a:pPr/>
              <a:t>2018.08.23.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9E354-DD6A-4BC5-B4E0-DDC05DA68D62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A240-BD99-4994-B13A-43BCB6CEF5D2}" type="datetimeFigureOut">
              <a:rPr lang="hu-HU" smtClean="0"/>
              <a:pPr/>
              <a:t>2018.08.23.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9E354-DD6A-4BC5-B4E0-DDC05DA68D62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A240-BD99-4994-B13A-43BCB6CEF5D2}" type="datetimeFigureOut">
              <a:rPr lang="hu-HU" smtClean="0"/>
              <a:pPr/>
              <a:t>2018.08.23.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9E354-DD6A-4BC5-B4E0-DDC05DA68D62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3A240-BD99-4994-B13A-43BCB6CEF5D2}" type="datetimeFigureOut">
              <a:rPr lang="hu-HU" smtClean="0"/>
              <a:pPr/>
              <a:t>2018.08.23.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9E354-DD6A-4BC5-B4E0-DDC05DA68D62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3A240-BD99-4994-B13A-43BCB6CEF5D2}" type="datetimeFigureOut">
              <a:rPr lang="hu-HU" smtClean="0"/>
              <a:pPr/>
              <a:t>2018.08.23.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9E354-DD6A-4BC5-B4E0-DDC05DA68D62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strips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ry_red_water_spray_4333_1280x800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8c.gif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1739201" y="409246"/>
            <a:ext cx="600551" cy="718185"/>
          </a:xfrm>
          <a:prstGeom prst="rect">
            <a:avLst/>
          </a:prstGeom>
        </p:spPr>
      </p:pic>
      <p:pic>
        <p:nvPicPr>
          <p:cNvPr id="5" name="Kép 4" descr="8h.gif"/>
          <p:cNvPicPr>
            <a:picLocks noChangeAspect="1"/>
          </p:cNvPicPr>
          <p:nvPr/>
        </p:nvPicPr>
        <p:blipFill>
          <a:blip r:embed="rId5" cstate="print">
            <a:lum contrast="10000"/>
          </a:blip>
          <a:stretch>
            <a:fillRect/>
          </a:stretch>
        </p:blipFill>
        <p:spPr>
          <a:xfrm>
            <a:off x="2470993" y="409246"/>
            <a:ext cx="804863" cy="718185"/>
          </a:xfrm>
          <a:prstGeom prst="rect">
            <a:avLst/>
          </a:prstGeom>
        </p:spPr>
      </p:pic>
      <p:pic>
        <p:nvPicPr>
          <p:cNvPr id="6" name="Kép 5" descr="8e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3411671" y="409246"/>
            <a:ext cx="656273" cy="718185"/>
          </a:xfrm>
          <a:prstGeom prst="rect">
            <a:avLst/>
          </a:prstGeom>
        </p:spPr>
      </p:pic>
      <p:pic>
        <p:nvPicPr>
          <p:cNvPr id="7" name="Kép 6" descr="8r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4139965" y="409246"/>
            <a:ext cx="699611" cy="718185"/>
          </a:xfrm>
          <a:prstGeom prst="rect">
            <a:avLst/>
          </a:prstGeom>
        </p:spPr>
      </p:pic>
      <p:pic>
        <p:nvPicPr>
          <p:cNvPr id="8" name="Kép 7" descr="8r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5292093" y="409246"/>
            <a:ext cx="699611" cy="718185"/>
          </a:xfrm>
          <a:prstGeom prst="rect">
            <a:avLst/>
          </a:prstGeom>
        </p:spPr>
      </p:pic>
      <p:pic>
        <p:nvPicPr>
          <p:cNvPr id="9" name="Kép 8" descr="8i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6084168" y="409246"/>
            <a:ext cx="377666" cy="718185"/>
          </a:xfrm>
          <a:prstGeom prst="rect">
            <a:avLst/>
          </a:prstGeom>
        </p:spPr>
      </p:pic>
      <p:pic>
        <p:nvPicPr>
          <p:cNvPr id="10" name="Kép 9" descr="8e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6588224" y="409246"/>
            <a:ext cx="656273" cy="718185"/>
          </a:xfrm>
          <a:prstGeom prst="rect">
            <a:avLst/>
          </a:prstGeom>
        </p:spPr>
      </p:pic>
      <p:pic>
        <p:nvPicPr>
          <p:cNvPr id="11" name="Kép 10" descr="8s.gif"/>
          <p:cNvPicPr>
            <a:picLocks noChangeAspect="1"/>
          </p:cNvPicPr>
          <p:nvPr/>
        </p:nvPicPr>
        <p:blipFill>
          <a:blip r:embed="rId9" cstate="print">
            <a:lum contrast="10000"/>
          </a:blip>
          <a:stretch>
            <a:fillRect/>
          </a:stretch>
        </p:blipFill>
        <p:spPr>
          <a:xfrm>
            <a:off x="7376685" y="409246"/>
            <a:ext cx="507683" cy="718185"/>
          </a:xfrm>
          <a:prstGeom prst="rect">
            <a:avLst/>
          </a:prstGeom>
        </p:spPr>
      </p:pic>
    </p:spTree>
  </p:cSld>
  <p:clrMapOvr>
    <a:masterClrMapping/>
  </p:clrMapOvr>
  <p:transition spd="med" advTm="6000">
    <p:strips dir="ru"/>
    <p:sndAc>
      <p:stSnd>
        <p:snd r:embed="rId2" name="Bigband - I will always be in love with you - Boilermak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ry-berries-sweet-fresh-384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gar-fruit-teeth-mouth-cherr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Food___Cakes_and_Sweet_A_beautiful_cream_cake_with_chocolate_and_cherries_and_nuts_125112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94966-blackange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9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ating-cherries-214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ry_berry_ripe_ice_macro_43758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5938-Kycb.jpg"/>
          <p:cNvPicPr>
            <a:picLocks noChangeAspect="1"/>
          </p:cNvPicPr>
          <p:nvPr/>
        </p:nvPicPr>
        <p:blipFill>
          <a:blip r:embed="rId2" cstate="print"/>
          <a:srcRect t="4154" b="1385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0s-dress-a-line-cherries-red.jpg"/>
          <p:cNvPicPr>
            <a:picLocks noChangeAspect="1"/>
          </p:cNvPicPr>
          <p:nvPr/>
        </p:nvPicPr>
        <p:blipFill>
          <a:blip r:embed="rId2" cstate="print"/>
          <a:srcRect t="6087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sket-cherry-drink-frui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2181-dorren78.jpg"/>
          <p:cNvPicPr>
            <a:picLocks noChangeAspect="1"/>
          </p:cNvPicPr>
          <p:nvPr/>
        </p:nvPicPr>
        <p:blipFill>
          <a:blip r:embed="rId2" cstate="print"/>
          <a:srcRect l="8854" r="1107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kissa-sins-blonde-model-top-necklace-ring-face-lips-cherry-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ke_cheesecake_berries_cherries_jam_sweet_dessert_78287_1280x800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rries-cherry-chereshnia-iagody-fres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age_1024x102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738" t="4429" r="738" b="13287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ries_berries_flowers_109509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ashka-s-chereshney-yagody-cherry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ttractive-female-cherr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sert-tort-pirozhnoe-sladkoe-236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ries_cherry_berries_124184_1280x800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ps-cherry-red-drops-wallpaper-preview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1178"/>
            <a:ext cx="9144000" cy="5712643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ke_cherry_chocolate_sweet_cream_43825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weet_cherry_number_fruit_fresh_5441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M0A5119we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44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od_sweets_cake_cherry_leaves_leaf_jam_75171_1280x800.jpg"/>
          <p:cNvPicPr>
            <a:picLocks noChangeAspect="1"/>
          </p:cNvPicPr>
          <p:nvPr/>
        </p:nvPicPr>
        <p:blipFill>
          <a:blip r:embed="rId2" cstate="print"/>
          <a:srcRect b="189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90689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-08-12_05h06_0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51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267744" y="5017740"/>
            <a:ext cx="1368152" cy="69726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pcakes_dessert_cherry_104935_1280x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ry-berries-sweet-fresh-463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9463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0996-sepik.jpg"/>
          <p:cNvPicPr>
            <a:picLocks noChangeAspect="1"/>
          </p:cNvPicPr>
          <p:nvPr/>
        </p:nvPicPr>
        <p:blipFill>
          <a:blip r:embed="rId2" cstate="print"/>
          <a:srcRect b="779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ry_Chocolate_Dessert_Muffin_515137_1280x853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553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ry-dress-5-1-of-1-1440x96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29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90971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90447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9H2XxUQAEge-1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523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mtik-chizkeyk-s-vishnevy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okteyl-chereshnya-led-myata-11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ry_Lips_Closeup_Red_523945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ncakes-baking-cherry-jam-sweet-bliny-vypechka-sladkoe-vish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shnya-chereshnya-yagoda-stak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0022-900x6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sh-fruit-cherry-spelaia-chereshnia-iagody-korzin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ce-cream_nuts_crumb_chocolate_cherry_berry_44758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tharine-mcphee-scorpion-wallpaper-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e_cherry_slice_flowers_laying_44250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ry-ice-cream-desse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rivacy-Please-Wilmar-Cherry-Dress-Faye-La-Brea-Loafer-Stoleninspiration.com-NZ-Fashion-Travel-Blogger_-1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04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ocolate-cherry-cake-bakin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loseup_Cherry_Water_Red_484031_1280x800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t_eyes_cherry_spotted_beautiful_16669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rry_Newton_'s_cradle_Drops_Black_background_524126_1280x854.jpg"/>
          <p:cNvPicPr>
            <a:picLocks noChangeAspect="1"/>
          </p:cNvPicPr>
          <p:nvPr/>
        </p:nvPicPr>
        <p:blipFill>
          <a:blip r:embed="rId2" cstate="print"/>
          <a:srcRect b="6196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  <p:pic>
        <p:nvPicPr>
          <p:cNvPr id="5" name="Kép 4" descr="goldflourish-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2137420"/>
            <a:ext cx="742950" cy="952500"/>
          </a:xfrm>
          <a:prstGeom prst="rect">
            <a:avLst/>
          </a:prstGeom>
        </p:spPr>
      </p:pic>
      <p:pic>
        <p:nvPicPr>
          <p:cNvPr id="6" name="Kép 5" descr="goldflourish-J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137420"/>
            <a:ext cx="885825" cy="952500"/>
          </a:xfrm>
          <a:prstGeom prst="rect">
            <a:avLst/>
          </a:prstGeom>
        </p:spPr>
      </p:pic>
      <p:pic>
        <p:nvPicPr>
          <p:cNvPr id="7" name="Kép 6" descr="goldflourish-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63888" y="2137420"/>
            <a:ext cx="895350" cy="952500"/>
          </a:xfrm>
          <a:prstGeom prst="rect">
            <a:avLst/>
          </a:prstGeom>
        </p:spPr>
      </p:pic>
      <p:pic>
        <p:nvPicPr>
          <p:cNvPr id="8" name="Kép 7" descr="goldflourish-Y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4008" y="2137420"/>
            <a:ext cx="1012031" cy="809625"/>
          </a:xfrm>
          <a:prstGeom prst="rect">
            <a:avLst/>
          </a:prstGeom>
        </p:spPr>
      </p:pic>
      <p:sp>
        <p:nvSpPr>
          <p:cNvPr id="9" name="Téglalap 8"/>
          <p:cNvSpPr/>
          <p:nvPr/>
        </p:nvSpPr>
        <p:spPr>
          <a:xfrm>
            <a:off x="0" y="0"/>
            <a:ext cx="214513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http://judy-faunaflora.blogspot.com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7236105" y="0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6</Words>
  <Application>Microsoft Office PowerPoint</Application>
  <PresentationFormat>Diavetítés a képernyőre (16:10 oldalarány)</PresentationFormat>
  <Paragraphs>2</Paragraphs>
  <Slides>52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52</vt:i4>
      </vt:variant>
    </vt:vector>
  </HeadingPairs>
  <TitlesOfParts>
    <vt:vector size="53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21</cp:revision>
  <dcterms:created xsi:type="dcterms:W3CDTF">2018-08-11T05:36:02Z</dcterms:created>
  <dcterms:modified xsi:type="dcterms:W3CDTF">2018-08-23T18:30:29Z</dcterms:modified>
</cp:coreProperties>
</file>