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2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6" r:id="rId16"/>
    <p:sldId id="270" r:id="rId17"/>
    <p:sldId id="271" r:id="rId18"/>
    <p:sldId id="272" r:id="rId19"/>
    <p:sldId id="273" r:id="rId20"/>
    <p:sldId id="274" r:id="rId21"/>
    <p:sldId id="275" r:id="rId2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1" autoAdjust="0"/>
    <p:restoredTop sz="94638" autoAdjust="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237E9C-F340-409E-BA80-1E70EDD4F35E}" type="datetimeFigureOut">
              <a:rPr lang="fr-FR" smtClean="0"/>
              <a:pPr/>
              <a:t>19/10/2018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93D358-0EE1-41A6-9235-3A1862ED61B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93D358-0EE1-41A6-9235-3A1862ED61B3}" type="slidenum">
              <a:rPr lang="fr-FR" smtClean="0"/>
              <a:pPr/>
              <a:t>3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riangle rectangle 9"/>
          <p:cNvSpPr/>
          <p:nvPr/>
        </p:nvSpPr>
        <p:spPr>
          <a:xfrm>
            <a:off x="-1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re 8"/>
          <p:cNvSpPr>
            <a:spLocks noGrp="1"/>
          </p:cNvSpPr>
          <p:nvPr>
            <p:ph type="ctrTitle"/>
          </p:nvPr>
        </p:nvSpPr>
        <p:spPr>
          <a:xfrm>
            <a:off x="685800" y="1752603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7" name="Sous-titr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fr-FR" smtClean="0"/>
              <a:t>Cliquez pour modifier le style des sous-titres du masque</a:t>
            </a:r>
            <a:endParaRPr kumimoji="0" lang="en-US"/>
          </a:p>
        </p:txBody>
      </p:sp>
      <p:grpSp>
        <p:nvGrpSpPr>
          <p:cNvPr id="2" name="Groupe 1"/>
          <p:cNvGrpSpPr/>
          <p:nvPr/>
        </p:nvGrpSpPr>
        <p:grpSpPr>
          <a:xfrm>
            <a:off x="-3765" y="4953001"/>
            <a:ext cx="9147765" cy="1912088"/>
            <a:chOff x="-3765" y="4832896"/>
            <a:chExt cx="9147765" cy="2032192"/>
          </a:xfrm>
        </p:grpSpPr>
        <p:sp>
          <p:nvSpPr>
            <p:cNvPr id="7" name="Forme libre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orme libre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orme libre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Connecteur droit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Espace réservé de la date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E4A4806-52F8-4E46-B0FD-01CE9BE58EA6}" type="datetimeFigureOut">
              <a:rPr lang="fr-FR" smtClean="0"/>
              <a:pPr/>
              <a:t>19/10/2018</a:t>
            </a:fld>
            <a:endParaRPr lang="fr-FR"/>
          </a:p>
        </p:txBody>
      </p:sp>
      <p:sp>
        <p:nvSpPr>
          <p:cNvPr id="19" name="Espace réservé du pied de page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fr-FR"/>
          </a:p>
        </p:txBody>
      </p:sp>
      <p:sp>
        <p:nvSpPr>
          <p:cNvPr id="27" name="Espace réservé du numéro de diapositive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C00FE7CA-BCC2-4BED-AF5D-DCE452D9454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Click="0" advTm="6000"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E4A4806-52F8-4E46-B0FD-01CE9BE58EA6}" type="datetimeFigureOut">
              <a:rPr lang="fr-FR" smtClean="0"/>
              <a:pPr/>
              <a:t>19/10/2018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00FE7CA-BCC2-4BED-AF5D-DCE452D9454C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7" name="Titr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</p:spTree>
  </p:cSld>
  <p:clrMapOvr>
    <a:masterClrMapping/>
  </p:clrMapOvr>
  <p:transition spd="med" advClick="0" advTm="6000"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E4A4806-52F8-4E46-B0FD-01CE9BE58EA6}" type="datetimeFigureOut">
              <a:rPr lang="fr-FR" smtClean="0"/>
              <a:pPr/>
              <a:t>19/10/2018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00FE7CA-BCC2-4BED-AF5D-DCE452D9454C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  <p:transition spd="med" advClick="0" advTm="6000"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48133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48133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E4A4806-52F8-4E46-B0FD-01CE9BE58EA6}" type="datetimeFigureOut">
              <a:rPr lang="fr-FR" smtClean="0"/>
              <a:pPr/>
              <a:t>19/10/2018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00FE7CA-BCC2-4BED-AF5D-DCE452D9454C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8" name="Titr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</p:spTree>
  </p:cSld>
  <p:clrMapOvr>
    <a:masterClrMapping/>
  </p:clrMapOvr>
  <p:transition spd="med" advClick="0" advTm="6000"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2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645029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457202" y="1444295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7" y="1444295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E4A4806-52F8-4E46-B0FD-01CE9BE58EA6}" type="datetimeFigureOut">
              <a:rPr lang="fr-FR" smtClean="0"/>
              <a:pPr/>
              <a:t>19/10/2018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00FE7CA-BCC2-4BED-AF5D-DCE452D9454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Click="0" advTm="6000"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E4A4806-52F8-4E46-B0FD-01CE9BE58EA6}" type="datetimeFigureOut">
              <a:rPr lang="fr-FR" smtClean="0"/>
              <a:pPr/>
              <a:t>19/10/2018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00FE7CA-BCC2-4BED-AF5D-DCE452D9454C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6" name="Titr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</p:spTree>
  </p:cSld>
  <p:clrMapOvr>
    <a:masterClrMapping/>
  </p:clrMapOvr>
  <p:transition spd="med" advClick="0" advTm="6000"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E4A4806-52F8-4E46-B0FD-01CE9BE58EA6}" type="datetimeFigureOut">
              <a:rPr lang="fr-FR" smtClean="0"/>
              <a:pPr/>
              <a:t>19/10/2018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00FE7CA-BCC2-4BED-AF5D-DCE452D9454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Click="0" advTm="6000"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5E4A4806-52F8-4E46-B0FD-01CE9BE58EA6}" type="datetimeFigureOut">
              <a:rPr lang="fr-FR" smtClean="0"/>
              <a:pPr/>
              <a:t>19/10/2018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00FE7CA-BCC2-4BED-AF5D-DCE452D9454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Click="0" advTm="6000"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141232" y="5443404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fr-FR" smtClean="0"/>
              <a:t>Cliquez sur l'icône pour ajouter une image</a:t>
            </a:r>
            <a:endParaRPr kumimoji="0" lang="en-US" dirty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E4A4806-52F8-4E46-B0FD-01CE9BE58EA6}" type="datetimeFigureOut">
              <a:rPr lang="fr-FR" smtClean="0"/>
              <a:pPr/>
              <a:t>19/10/2018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380074" y="6407946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C00FE7CA-BCC2-4BED-AF5D-DCE452D9454C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8600" y="4865124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8" name="Forme libre 7"/>
          <p:cNvSpPr>
            <a:spLocks/>
          </p:cNvSpPr>
          <p:nvPr/>
        </p:nvSpPr>
        <p:spPr bwMode="auto">
          <a:xfrm>
            <a:off x="716437" y="5001995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orme libre 8"/>
          <p:cNvSpPr>
            <a:spLocks/>
          </p:cNvSpPr>
          <p:nvPr/>
        </p:nvSpPr>
        <p:spPr bwMode="auto">
          <a:xfrm>
            <a:off x="-53560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Triangle rectangle 9"/>
          <p:cNvSpPr>
            <a:spLocks/>
          </p:cNvSpPr>
          <p:nvPr/>
        </p:nvSpPr>
        <p:spPr bwMode="auto">
          <a:xfrm>
            <a:off x="-6043" y="5791254"/>
            <a:ext cx="3402315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Connecteur droit 10"/>
          <p:cNvCxnSpPr/>
          <p:nvPr/>
        </p:nvCxnSpPr>
        <p:spPr>
          <a:xfrm>
            <a:off x="-9237" y="5787740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  <p:transition spd="med" advClick="0" advTm="6000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481331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E4A4806-52F8-4E46-B0FD-01CE9BE58EA6}" type="datetimeFigureOut">
              <a:rPr lang="fr-FR" smtClean="0"/>
              <a:pPr/>
              <a:t>19/10/2018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00FE7CA-BCC2-4BED-AF5D-DCE452D9454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Click="0" advTm="6000"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844015" y="274642"/>
            <a:ext cx="1777471" cy="5592761"/>
          </a:xfrm>
        </p:spPr>
        <p:txBody>
          <a:bodyPr vert="eaVert"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E4A4806-52F8-4E46-B0FD-01CE9BE58EA6}" type="datetimeFigureOut">
              <a:rPr lang="fr-FR" smtClean="0"/>
              <a:pPr/>
              <a:t>19/10/2018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00FE7CA-BCC2-4BED-AF5D-DCE452D9454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Click="0" advTm="6000"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orme libre 12"/>
          <p:cNvSpPr>
            <a:spLocks/>
          </p:cNvSpPr>
          <p:nvPr/>
        </p:nvSpPr>
        <p:spPr bwMode="auto">
          <a:xfrm>
            <a:off x="716437" y="5001995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orme libre 11"/>
          <p:cNvSpPr>
            <a:spLocks/>
          </p:cNvSpPr>
          <p:nvPr/>
        </p:nvSpPr>
        <p:spPr bwMode="auto">
          <a:xfrm>
            <a:off x="-53560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Triangle rectangle 13"/>
          <p:cNvSpPr>
            <a:spLocks/>
          </p:cNvSpPr>
          <p:nvPr/>
        </p:nvSpPr>
        <p:spPr bwMode="auto">
          <a:xfrm>
            <a:off x="-6043" y="5791254"/>
            <a:ext cx="3402315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Connecteur droit 14"/>
          <p:cNvCxnSpPr/>
          <p:nvPr/>
        </p:nvCxnSpPr>
        <p:spPr>
          <a:xfrm>
            <a:off x="-9237" y="5787740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Espace réservé du titre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0" name="Espace réservé du texte 29"/>
          <p:cNvSpPr>
            <a:spLocks noGrp="1"/>
          </p:cNvSpPr>
          <p:nvPr>
            <p:ph type="body" idx="1"/>
          </p:nvPr>
        </p:nvSpPr>
        <p:spPr>
          <a:xfrm>
            <a:off x="457200" y="1481330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E4A4806-52F8-4E46-B0FD-01CE9BE58EA6}" type="datetimeFigureOut">
              <a:rPr lang="fr-FR" smtClean="0"/>
              <a:pPr/>
              <a:t>19/10/2018</a:t>
            </a:fld>
            <a:endParaRPr lang="fr-FR"/>
          </a:p>
        </p:txBody>
      </p:sp>
      <p:sp>
        <p:nvSpPr>
          <p:cNvPr id="22" name="Espace réservé du pied de page 21"/>
          <p:cNvSpPr>
            <a:spLocks noGrp="1"/>
          </p:cNvSpPr>
          <p:nvPr>
            <p:ph type="ftr" sz="quarter" idx="3"/>
          </p:nvPr>
        </p:nvSpPr>
        <p:spPr>
          <a:xfrm>
            <a:off x="4380074" y="6407946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fr-FR"/>
          </a:p>
        </p:txBody>
      </p:sp>
      <p:sp>
        <p:nvSpPr>
          <p:cNvPr id="18" name="Espace réservé du numéro de diapositive 17"/>
          <p:cNvSpPr>
            <a:spLocks noGrp="1"/>
          </p:cNvSpPr>
          <p:nvPr>
            <p:ph type="sldNum" sz="quarter" idx="4"/>
          </p:nvPr>
        </p:nvSpPr>
        <p:spPr>
          <a:xfrm>
            <a:off x="8647272" y="6407946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C00FE7CA-BCC2-4BED-AF5D-DCE452D9454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 spd="med" advClick="0" advTm="6000">
    <p:wipe dir="d"/>
  </p:transition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image" Target="../media/image2.png"/><Relationship Id="rId7" Type="http://schemas.openxmlformats.org/officeDocument/2006/relationships/hyperlink" Target="https://www.google.fr/url?sa=i&amp;rct=j&amp;q=&amp;esrc=s&amp;source=images&amp;cd=&amp;cad=rja&amp;uact=8&amp;ved=2ahUKEwjExNuQ5I3eAhVK3RoKHQiGDXwQjRx6BAgBEAU&amp;url=https://www.fyllingenhandball.no/select/&amp;psig=AOvVaw2UYHRzihxR3uxqgV-25Qbx&amp;ust=1539876204629550" TargetMode="External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Users\gdeir\Desktop\Musique\usb%2007082018\AC_DC%20-%20Thunderstruck.mp3" TargetMode="External"/><Relationship Id="rId6" Type="http://schemas.openxmlformats.org/officeDocument/2006/relationships/image" Target="../media/image4.gif"/><Relationship Id="rId5" Type="http://schemas.openxmlformats.org/officeDocument/2006/relationships/hyperlink" Target="https://www.google.fr/url?sa=i&amp;rct=j&amp;q=&amp;esrc=s&amp;source=images&amp;cd=&amp;cad=rja&amp;uact=8&amp;ved=2ahUKEwid2N7x443eAhWhzoUKHfWkCN8QjRx6BAgBEAU&amp;url=https://www.gmkfreelogos.com/51130-Erima.html&amp;psig=AOvVaw0V_pv2gSrKVVY79w4t4CWX&amp;ust=1539876144862932" TargetMode="Externa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hyperlink" Target="https://www.google.fr/url?sa=i&amp;rct=j&amp;q=&amp;esrc=s&amp;source=images&amp;cd=&amp;cad=rja&amp;uact=8&amp;ved=2ahUKEwjExNuQ5I3eAhVK3RoKHQiGDXwQjRx6BAgBEAU&amp;url=https://www.fyllingenhandball.no/select/&amp;psig=AOvVaw2UYHRzihxR3uxqgV-25Qbx&amp;ust=1539876204629550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hyperlink" Target="https://www.google.fr/url?sa=i&amp;rct=j&amp;q=&amp;esrc=s&amp;source=images&amp;cd=&amp;cad=rja&amp;uact=8&amp;ved=2ahUKEwjExNuQ5I3eAhVK3RoKHQiGDXwQjRx6BAgBEAU&amp;url=https://www.fyllingenhandball.no/select/&amp;psig=AOvVaw2UYHRzihxR3uxqgV-25Qbx&amp;ust=1539876204629550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hyperlink" Target="https://www.google.fr/url?sa=i&amp;rct=j&amp;q=&amp;esrc=s&amp;source=images&amp;cd=&amp;cad=rja&amp;uact=8&amp;ved=2ahUKEwjExNuQ5I3eAhVK3RoKHQiGDXwQjRx6BAgBEAU&amp;url=https://www.fyllingenhandball.no/select/&amp;psig=AOvVaw2UYHRzihxR3uxqgV-25Qbx&amp;ust=1539876204629550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hyperlink" Target="https://www.google.fr/url?sa=i&amp;rct=j&amp;q=&amp;esrc=s&amp;source=images&amp;cd=&amp;cad=rja&amp;uact=8&amp;ved=2ahUKEwjExNuQ5I3eAhVK3RoKHQiGDXwQjRx6BAgBEAU&amp;url=https://www.fyllingenhandball.no/select/&amp;psig=AOvVaw2UYHRzihxR3uxqgV-25Qbx&amp;ust=1539876204629550" TargetMode="External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hyperlink" Target="https://www.google.fr/url?sa=i&amp;rct=j&amp;q=&amp;esrc=s&amp;source=images&amp;cd=&amp;cad=rja&amp;uact=8&amp;ved=2ahUKEwjExNuQ5I3eAhVK3RoKHQiGDXwQjRx6BAgBEAU&amp;url=https://www.fyllingenhandball.no/select/&amp;psig=AOvVaw2UYHRzihxR3uxqgV-25Qbx&amp;ust=1539876204629550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7" Type="http://schemas.openxmlformats.org/officeDocument/2006/relationships/image" Target="../media/image4.gif"/><Relationship Id="rId2" Type="http://schemas.openxmlformats.org/officeDocument/2006/relationships/hyperlink" Target="https://www.google.fr/url?sa=i&amp;rct=j&amp;q=&amp;esrc=s&amp;source=images&amp;cd=&amp;cad=rja&amp;uact=8&amp;ved=2ahUKEwiWnb6t5Y3eAhVLIsAKHUUsAisQjRx6BAgBEAU&amp;url=https://www.amazon.fr/Erima-Rubi-D%C3%A9bardeur-Femme/dp/B07BBC8C6W&amp;psig=AOvVaw0cp7PArJJzvMzoEHyrzrZN&amp;ust=1539876495259064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google.fr/url?sa=i&amp;rct=j&amp;q=&amp;esrc=s&amp;source=images&amp;cd=&amp;cad=rja&amp;uact=8&amp;ved=2ahUKEwid2N7x443eAhWhzoUKHfWkCN8QjRx6BAgBEAU&amp;url=https://www.gmkfreelogos.com/51130-Erima.html&amp;psig=AOvVaw0V_pv2gSrKVVY79w4t4CWX&amp;ust=1539876144862932" TargetMode="External"/><Relationship Id="rId5" Type="http://schemas.openxmlformats.org/officeDocument/2006/relationships/image" Target="../media/image22.jpeg"/><Relationship Id="rId4" Type="http://schemas.openxmlformats.org/officeDocument/2006/relationships/hyperlink" Target="https://www.google.fr/url?sa=i&amp;rct=j&amp;q=&amp;esrc=s&amp;source=images&amp;cd=&amp;cad=rja&amp;uact=8&amp;ved=2ahUKEwi0tbC45Y3eAhUMUBoKHY0xDSEQjRx6BAgBEAU&amp;url=https://www.integral-sport.fr/erima/11658-maillot-rubi-femme.html&amp;psig=AOvVaw0cp7PArJJzvMzoEHyrzrZN&amp;ust=1539876495259064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image" Target="../media/image4.gif"/><Relationship Id="rId2" Type="http://schemas.openxmlformats.org/officeDocument/2006/relationships/hyperlink" Target="http://www.google.fr/url?sa=i&amp;rct=j&amp;q=&amp;esrc=s&amp;source=images&amp;cd=&amp;cad=rja&amp;uact=8&amp;ved=2ahUKEwjs1b7U6I3eAhUKThoKHVp_Dm4QjRx6BAgBEAU&amp;url=http://www.erima.eu/befr/produits-be/t-shirts-polos/befr-t-shirt-promo-208438&amp;psig=AOvVaw2EjfN7OXcqXBbgB5qIRj77&amp;ust=1539877445346682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google.fr/url?sa=i&amp;rct=j&amp;q=&amp;esrc=s&amp;source=images&amp;cd=&amp;cad=rja&amp;uact=8&amp;ved=2ahUKEwid2N7x443eAhWhzoUKHfWkCN8QjRx6BAgBEAU&amp;url=https://www.gmkfreelogos.com/51130-Erima.html&amp;psig=AOvVaw0V_pv2gSrKVVY79w4t4CWX&amp;ust=1539876144862932" TargetMode="External"/><Relationship Id="rId5" Type="http://schemas.openxmlformats.org/officeDocument/2006/relationships/image" Target="../media/image24.jpeg"/><Relationship Id="rId4" Type="http://schemas.openxmlformats.org/officeDocument/2006/relationships/hyperlink" Target="http://www.google.fr/url?sa=i&amp;rct=j&amp;q=&amp;esrc=s&amp;source=images&amp;cd=&amp;cad=rja&amp;uact=8&amp;ved=2ahUKEwiXjobl6I3eAhUsxIUKHezWDXQQjRx6BAgBEAU&amp;url=http://www.erima.eu/fr/produits/t-shirts-polos/fr-t-shirt-promo-208340&amp;psig=AOvVaw2EjfN7OXcqXBbgB5qIRj77&amp;ust=1539877445346682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hyperlink" Target="https://www.google.fr/url?sa=i&amp;rct=j&amp;q=&amp;esrc=s&amp;source=images&amp;cd=&amp;ved=2ahUKEwjU87iO6Y3eAhVMzRoKHY7DC2MQjRx6BAgBEAU&amp;url=https://handball-store.fr/veste-sweat-erima&amp;psig=AOvVaw0_fgtmE9vHR35GIrx9-t1S&amp;ust=1539877567375415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5" Type="http://schemas.openxmlformats.org/officeDocument/2006/relationships/hyperlink" Target="https://www.google.fr/url?sa=i&amp;rct=j&amp;q=&amp;esrc=s&amp;source=images&amp;cd=&amp;cad=rja&amp;uact=8&amp;ved=2ahUKEwid2N7x443eAhWhzoUKHfWkCN8QjRx6BAgBEAU&amp;url=https://www.gmkfreelogos.com/51130-Erima.html&amp;psig=AOvVaw0V_pv2gSrKVVY79w4t4CWX&amp;ust=1539876144862932" TargetMode="External"/><Relationship Id="rId4" Type="http://schemas.openxmlformats.org/officeDocument/2006/relationships/image" Target="../media/image2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hyperlink" Target="https://www.google.fr/url?sa=i&amp;rct=j&amp;q=&amp;esrc=s&amp;source=images&amp;cd=&amp;cad=rja&amp;uact=8&amp;ved=2ahUKEwig-Kn0643eAhUPLBoKHTMfAbwQjRx6BAgBEAU&amp;url=https://www.sportscoshop.com/boutique/veste-polaire-basics-erima/&amp;psig=AOvVaw2kHLk-QK474qehPzBHUuwE&amp;ust=1539878309365319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5" Type="http://schemas.openxmlformats.org/officeDocument/2006/relationships/hyperlink" Target="https://www.google.fr/url?sa=i&amp;rct=j&amp;q=&amp;esrc=s&amp;source=images&amp;cd=&amp;cad=rja&amp;uact=8&amp;ved=2ahUKEwid2N7x443eAhWhzoUKHfWkCN8QjRx6BAgBEAU&amp;url=https://www.gmkfreelogos.com/51130-Erima.html&amp;psig=AOvVaw0V_pv2gSrKVVY79w4t4CWX&amp;ust=1539876144862932" TargetMode="External"/><Relationship Id="rId4" Type="http://schemas.openxmlformats.org/officeDocument/2006/relationships/image" Target="../media/image2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hyperlink" Target="https://www.google.fr/url?sa=i&amp;rct=j&amp;q=&amp;esrc=s&amp;source=images&amp;cd=&amp;cad=rja&amp;uact=8&amp;ved=2ahUKEwiUqZ2n7I3eAhUP1hoKHUttBOYQjRx6BAgBEAU&amp;url=https://handball-store.fr/veste-sans-manches-erima-softshell-noir&amp;psig=AOvVaw2dGhLwes-afe4vx6KwtocP&amp;ust=1539878401075765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5" Type="http://schemas.openxmlformats.org/officeDocument/2006/relationships/hyperlink" Target="https://www.google.fr/url?sa=i&amp;rct=j&amp;q=&amp;esrc=s&amp;source=images&amp;cd=&amp;cad=rja&amp;uact=8&amp;ved=2ahUKEwid2N7x443eAhWhzoUKHfWkCN8QjRx6BAgBEAU&amp;url=https://www.gmkfreelogos.com/51130-Erima.html&amp;psig=AOvVaw0V_pv2gSrKVVY79w4t4CWX&amp;ust=1539876144862932" TargetMode="External"/><Relationship Id="rId4" Type="http://schemas.openxmlformats.org/officeDocument/2006/relationships/image" Target="../media/image2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4.gif"/><Relationship Id="rId4" Type="http://schemas.openxmlformats.org/officeDocument/2006/relationships/hyperlink" Target="https://www.google.fr/url?sa=i&amp;rct=j&amp;q=&amp;esrc=s&amp;source=images&amp;cd=&amp;cad=rja&amp;uact=8&amp;ved=2ahUKEwid2N7x443eAhWhzoUKHfWkCN8QjRx6BAgBEAU&amp;url=https://www.gmkfreelogos.com/51130-Erima.html&amp;psig=AOvVaw0V_pv2gSrKVVY79w4t4CWX&amp;ust=1539876144862932" TargetMode="Externa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7" Type="http://schemas.openxmlformats.org/officeDocument/2006/relationships/image" Target="../media/image4.gif"/><Relationship Id="rId2" Type="http://schemas.openxmlformats.org/officeDocument/2006/relationships/hyperlink" Target="https://www.google.fr/url?sa=i&amp;rct=j&amp;q=&amp;esrc=s&amp;source=images&amp;cd=&amp;cad=rja&amp;uact=8&amp;ved=2ahUKEwijiPmOgZDeAhVNhxoKHVgsB5wQjRx6BAgBEAU&amp;url=https://www.laboutiqueofficiellepompiers.fr/sous-vetements-compression/2141-erima-tee-shirt-compression-manches-longues-noir.html&amp;psig=AOvVaw0gSS0woVazyx-t-UrZ_w9n&amp;ust=1539952732252462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google.fr/url?sa=i&amp;rct=j&amp;q=&amp;esrc=s&amp;source=images&amp;cd=&amp;cad=rja&amp;uact=8&amp;ved=2ahUKEwid2N7x443eAhWhzoUKHfWkCN8QjRx6BAgBEAU&amp;url=https://www.gmkfreelogos.com/51130-Erima.html&amp;psig=AOvVaw0V_pv2gSrKVVY79w4t4CWX&amp;ust=1539876144862932" TargetMode="External"/><Relationship Id="rId5" Type="http://schemas.openxmlformats.org/officeDocument/2006/relationships/image" Target="../media/image33.jpeg"/><Relationship Id="rId4" Type="http://schemas.openxmlformats.org/officeDocument/2006/relationships/hyperlink" Target="http://www.google.fr/url?sa=i&amp;rct=j&amp;q=&amp;esrc=s&amp;source=images&amp;cd=&amp;cad=rja&amp;uact=8&amp;ved=2ahUKEwijiPmOgZDeAhVNhxoKHVgsB5wQjRx6BAgBEAU&amp;url=http://kezilabda7.hu/erima-Functional-fekete-alaoltozo-ferfi-polo&amp;psig=AOvVaw0gSS0woVazyx-t-UrZ_w9n&amp;ust=1539952732252462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7" Type="http://schemas.openxmlformats.org/officeDocument/2006/relationships/image" Target="../media/image4.gif"/><Relationship Id="rId2" Type="http://schemas.openxmlformats.org/officeDocument/2006/relationships/hyperlink" Target="https://www.google.fr/url?sa=i&amp;rct=j&amp;q=&amp;esrc=s&amp;source=images&amp;cd=&amp;cad=rja&amp;uact=8&amp;ved=2ahUKEwjguN-WiZDeAhUP0xoKHWvMDZsQjRx6BAgBEAU&amp;url=https://www.club-shop.fr/cuissard-thermique-erima.html&amp;psig=AOvVaw2JuXea0cjU23_OossRzLIa&amp;ust=1539954878625141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google.fr/url?sa=i&amp;rct=j&amp;q=&amp;esrc=s&amp;source=images&amp;cd=&amp;cad=rja&amp;uact=8&amp;ved=2ahUKEwid2N7x443eAhWhzoUKHfWkCN8QjRx6BAgBEAU&amp;url=https://www.gmkfreelogos.com/51130-Erima.html&amp;psig=AOvVaw0V_pv2gSrKVVY79w4t4CWX&amp;ust=1539876144862932" TargetMode="External"/><Relationship Id="rId5" Type="http://schemas.openxmlformats.org/officeDocument/2006/relationships/image" Target="../media/image35.jpeg"/><Relationship Id="rId4" Type="http://schemas.openxmlformats.org/officeDocument/2006/relationships/hyperlink" Target="http://www.google.fr/url?sa=i&amp;rct=j&amp;q=&amp;esrc=s&amp;source=images&amp;cd=&amp;cad=rja&amp;uact=8&amp;ved=2ahUKEwiUgfepiZDeAhUP1BoKHf-CAEkQjRx6BAgBEAQ&amp;url=http://www.trementinesbasket.fr/wp-content/uploads/2016/07/BOUTIQUE-ATBB-2017-2018-PV-V2.pdf&amp;psig=AOvVaw2JuXea0cjU23_OossRzLIa&amp;ust=1539954878625141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hyperlink" Target="https://www.google.fr/url?sa=i&amp;rct=j&amp;q=&amp;esrc=s&amp;source=images&amp;cd=&amp;cad=rja&amp;uact=8&amp;ved=2ahUKEwid2N7x443eAhWhzoUKHfWkCN8QjRx6BAgBEAU&amp;url=https://www.gmkfreelogos.com/51130-Erima.html&amp;psig=AOvVaw0V_pv2gSrKVVY79w4t4CWX&amp;ust=1539876144862932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google.fr/url?sa=i&amp;rct=j&amp;q=&amp;esrc=s&amp;source=images&amp;cd=&amp;cad=rja&amp;uact=8&amp;ved=2ahUKEwisg_zBjJDeAhUBhxoKHRZxBnIQjRx6BAgBEAU&amp;url=https://www.hockey-shop.fr/accessoires-divers/1303-coudieres-erima.html&amp;psig=AOvVaw1PdACHk0sBRz1ZBUMk3oU_&amp;ust=1539955782869004" TargetMode="External"/><Relationship Id="rId3" Type="http://schemas.openxmlformats.org/officeDocument/2006/relationships/image" Target="../media/image37.jpeg"/><Relationship Id="rId7" Type="http://schemas.openxmlformats.org/officeDocument/2006/relationships/image" Target="../media/image4.gif"/><Relationship Id="rId2" Type="http://schemas.openxmlformats.org/officeDocument/2006/relationships/hyperlink" Target="https://www.google.fr/url?sa=i&amp;rct=j&amp;q=&amp;esrc=s&amp;source=images&amp;cd=&amp;cad=rja&amp;uact=8&amp;ved=2ahUKEwiSjuL9i5DeAhUPJhoKHeRmB0gQjRx6BAgBEAU&amp;url=https://www.go-sport.com/sports/sport-d-equipe/hand-volley/accessoires/protection-handball-volley/genouillere-erima-519183.html&amp;psig=AOvVaw0lJy4mtSKrV0LL0d4QiC9C&amp;ust=1539955638059329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google.fr/url?sa=i&amp;rct=j&amp;q=&amp;esrc=s&amp;source=images&amp;cd=&amp;cad=rja&amp;uact=8&amp;ved=2ahUKEwid2N7x443eAhWhzoUKHfWkCN8QjRx6BAgBEAU&amp;url=https://www.gmkfreelogos.com/51130-Erima.html&amp;psig=AOvVaw0V_pv2gSrKVVY79w4t4CWX&amp;ust=1539876144862932" TargetMode="External"/><Relationship Id="rId5" Type="http://schemas.openxmlformats.org/officeDocument/2006/relationships/image" Target="../media/image38.jpeg"/><Relationship Id="rId4" Type="http://schemas.openxmlformats.org/officeDocument/2006/relationships/hyperlink" Target="https://www.google.fr/url?sa=i&amp;rct=j&amp;q=&amp;esrc=s&amp;source=images&amp;cd=&amp;cad=rja&amp;uact=8&amp;ved=2ahUKEwiY54iJjJDeAhUCUBoKHR3zAdgQjRx6BAgBEAU&amp;url=https://handball-store.fr/genouilleres-erima&amp;psig=AOvVaw0lJy4mtSKrV0LL0d4QiC9C&amp;ust=1539955638059329" TargetMode="External"/><Relationship Id="rId9" Type="http://schemas.openxmlformats.org/officeDocument/2006/relationships/image" Target="../media/image39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fr-FR" sz="6000" b="1" i="1" dirty="0" smtClean="0">
                <a:solidFill>
                  <a:srgbClr val="00B0F0"/>
                </a:solidFill>
                <a:latin typeface="Snap ITC" pitchFamily="82" charset="0"/>
              </a:rPr>
              <a:t>PNH STORE</a:t>
            </a:r>
            <a:endParaRPr lang="fr-FR" sz="6000" b="1" i="1" dirty="0">
              <a:solidFill>
                <a:srgbClr val="00B0F0"/>
              </a:solidFill>
              <a:latin typeface="Snap ITC" pitchFamily="82" charset="0"/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fr-FR" sz="2800" dirty="0" smtClean="0">
                <a:solidFill>
                  <a:srgbClr val="00B0F0"/>
                </a:solidFill>
                <a:latin typeface="Snap ITC" pitchFamily="82" charset="0"/>
              </a:rPr>
              <a:t>SAISON 2018-2019</a:t>
            </a:r>
            <a:endParaRPr lang="fr-FR" sz="2800" dirty="0">
              <a:solidFill>
                <a:srgbClr val="00B0F0"/>
              </a:solidFill>
              <a:latin typeface="Snap ITC" pitchFamily="82" charset="0"/>
            </a:endParaRPr>
          </a:p>
        </p:txBody>
      </p:sp>
      <p:pic>
        <p:nvPicPr>
          <p:cNvPr id="1026" name="Picture 2" descr="C:\Users\gdeir\Desktop\LOGO PNH.bmp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4" y="5357828"/>
            <a:ext cx="1357323" cy="1351289"/>
          </a:xfrm>
          <a:prstGeom prst="rect">
            <a:avLst/>
          </a:prstGeom>
          <a:noFill/>
        </p:spPr>
      </p:pic>
      <p:pic>
        <p:nvPicPr>
          <p:cNvPr id="6" name="AC_DC - Thunderstruck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8572528" y="6357958"/>
            <a:ext cx="304800" cy="304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266" name="Picture 2" descr="Image associé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85720" y="142852"/>
            <a:ext cx="1905000" cy="1905000"/>
          </a:xfrm>
          <a:prstGeom prst="rect">
            <a:avLst/>
          </a:prstGeom>
          <a:noFill/>
        </p:spPr>
      </p:pic>
      <p:pic>
        <p:nvPicPr>
          <p:cNvPr id="11268" name="Picture 4" descr="Image associée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000892" y="0"/>
            <a:ext cx="1928826" cy="1928826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6000">
    <p:newsflash/>
  </p:transition>
  <p:timing>
    <p:tnLst>
      <p:par>
        <p:cTn id="1" dur="indefinite" restart="never" nodeType="tmRoot">
          <p:childTnLst>
            <p:audio>
              <p:cMediaNode showWhenStopped="0">
                <p:cTn id="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fr-FR" sz="2000" dirty="0" smtClean="0">
                <a:latin typeface="Comic Sans MS" pitchFamily="66" charset="0"/>
              </a:rPr>
              <a:t>Cette année encore nous </a:t>
            </a:r>
          </a:p>
          <a:p>
            <a:pPr>
              <a:buNone/>
            </a:pPr>
            <a:r>
              <a:rPr lang="fr-FR" sz="2000" dirty="0" smtClean="0">
                <a:latin typeface="Comic Sans MS" pitchFamily="66" charset="0"/>
              </a:rPr>
              <a:t>mettons à votre disposition</a:t>
            </a:r>
          </a:p>
          <a:p>
            <a:pPr>
              <a:buNone/>
            </a:pPr>
            <a:r>
              <a:rPr lang="fr-FR" sz="2000" dirty="0" smtClean="0">
                <a:latin typeface="Comic Sans MS" pitchFamily="66" charset="0"/>
              </a:rPr>
              <a:t>la gamme PNH sport…</a:t>
            </a:r>
            <a:endParaRPr lang="fr-FR" sz="2000" dirty="0">
              <a:latin typeface="Comic Sans MS" pitchFamily="66" charset="0"/>
            </a:endParaRPr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>
          <a:xfrm>
            <a:off x="500035" y="214290"/>
            <a:ext cx="8229600" cy="1143000"/>
          </a:xfrm>
        </p:spPr>
        <p:txBody>
          <a:bodyPr/>
          <a:lstStyle/>
          <a:p>
            <a:r>
              <a:rPr lang="fr-FR" dirty="0" smtClean="0">
                <a:solidFill>
                  <a:srgbClr val="00B0F0"/>
                </a:solidFill>
                <a:latin typeface="Snap ITC" pitchFamily="82" charset="0"/>
              </a:rPr>
              <a:t>COLLECTION SPORT</a:t>
            </a:r>
            <a:endParaRPr lang="fr-FR" dirty="0">
              <a:solidFill>
                <a:srgbClr val="00B0F0"/>
              </a:solidFill>
              <a:latin typeface="Snap ITC" pitchFamily="82" charset="0"/>
            </a:endParaRPr>
          </a:p>
        </p:txBody>
      </p:sp>
      <p:pic>
        <p:nvPicPr>
          <p:cNvPr id="2051" name="Picture 3" descr="C:\Users\gdeir\Desktop\Handball\HANDBALL 2018-2019\ACHATS\BOUTIQUE SPORT O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29060" y="1142985"/>
            <a:ext cx="4988881" cy="5286412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6000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/>
          <p:cNvSpPr>
            <a:spLocks noGrp="1"/>
          </p:cNvSpPr>
          <p:nvPr>
            <p:ph idx="1"/>
          </p:nvPr>
        </p:nvSpPr>
        <p:spPr>
          <a:xfrm>
            <a:off x="457200" y="2285993"/>
            <a:ext cx="8229600" cy="3721300"/>
          </a:xfrm>
        </p:spPr>
        <p:txBody>
          <a:bodyPr/>
          <a:lstStyle/>
          <a:p>
            <a:pPr>
              <a:buNone/>
            </a:pPr>
            <a:r>
              <a:rPr lang="fr-FR" dirty="0" smtClean="0">
                <a:latin typeface="Comic Sans MS" pitchFamily="66" charset="0"/>
              </a:rPr>
              <a:t>Vous trouverez dans cette nouvelle gamme, une série d’articles moins typés sport, permettant une utilisation plus quotidienne de notre identité sportive… </a:t>
            </a:r>
            <a:endParaRPr lang="fr-FR" dirty="0">
              <a:latin typeface="Comic Sans MS" pitchFamily="66" charset="0"/>
            </a:endParaRPr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>
                <a:solidFill>
                  <a:srgbClr val="00B0F0"/>
                </a:solidFill>
                <a:latin typeface="Snap ITC" pitchFamily="82" charset="0"/>
              </a:rPr>
              <a:t>COLLECTION SPORTSWEAR</a:t>
            </a:r>
            <a:endParaRPr lang="fr-FR" dirty="0">
              <a:solidFill>
                <a:srgbClr val="00B0F0"/>
              </a:solidFill>
              <a:latin typeface="Snap ITC" pitchFamily="82" charset="0"/>
            </a:endParaRPr>
          </a:p>
        </p:txBody>
      </p:sp>
    </p:spTree>
  </p:cSld>
  <p:clrMapOvr>
    <a:masterClrMapping/>
  </p:clrMapOvr>
  <p:transition spd="med" advClick="0" advTm="6000"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u="sng" dirty="0" smtClean="0">
                <a:solidFill>
                  <a:srgbClr val="00B0F0"/>
                </a:solidFill>
                <a:latin typeface="Comic Sans MS" pitchFamily="66" charset="0"/>
              </a:rPr>
              <a:t>DOUDOUNE AVEC CAPUCHE</a:t>
            </a:r>
            <a:endParaRPr lang="fr-FR" u="sng" dirty="0">
              <a:solidFill>
                <a:srgbClr val="00B0F0"/>
              </a:solidFill>
              <a:latin typeface="Comic Sans MS" pitchFamily="66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785786" y="2357431"/>
            <a:ext cx="3214711" cy="258532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b="1" dirty="0" smtClean="0">
                <a:latin typeface="Comic Sans MS" pitchFamily="66" charset="0"/>
              </a:rPr>
              <a:t>Doudoune avec logo PNH brodé sur le cœur</a:t>
            </a:r>
          </a:p>
          <a:p>
            <a:endParaRPr lang="fr-FR" dirty="0">
              <a:latin typeface="Comic Sans MS" pitchFamily="66" charset="0"/>
            </a:endParaRPr>
          </a:p>
          <a:p>
            <a:r>
              <a:rPr lang="fr-FR" dirty="0" smtClean="0">
                <a:latin typeface="Comic Sans MS" pitchFamily="66" charset="0"/>
              </a:rPr>
              <a:t>Tailles:</a:t>
            </a:r>
          </a:p>
          <a:p>
            <a:r>
              <a:rPr lang="fr-FR" dirty="0" smtClean="0">
                <a:latin typeface="Comic Sans MS" pitchFamily="66" charset="0"/>
              </a:rPr>
              <a:t>XXS-S-M-L-XL-XXL-XXXL</a:t>
            </a:r>
          </a:p>
          <a:p>
            <a:r>
              <a:rPr lang="fr-FR" dirty="0" smtClean="0">
                <a:latin typeface="Comic Sans MS" pitchFamily="66" charset="0"/>
              </a:rPr>
              <a:t>Couleur: NOIR</a:t>
            </a:r>
          </a:p>
          <a:p>
            <a:r>
              <a:rPr lang="fr-FR" dirty="0" smtClean="0">
                <a:latin typeface="Comic Sans MS" pitchFamily="66" charset="0"/>
              </a:rPr>
              <a:t>REF: 62901</a:t>
            </a:r>
          </a:p>
          <a:p>
            <a:endParaRPr lang="fr-FR" dirty="0">
              <a:latin typeface="Comic Sans MS" pitchFamily="66" charset="0"/>
            </a:endParaRPr>
          </a:p>
          <a:p>
            <a:r>
              <a:rPr lang="fr-FR" dirty="0" smtClean="0">
                <a:latin typeface="Comic Sans MS" pitchFamily="66" charset="0"/>
              </a:rPr>
              <a:t>Prix</a:t>
            </a:r>
            <a:r>
              <a:rPr lang="fr-FR" b="1" dirty="0" smtClean="0">
                <a:latin typeface="Comic Sans MS" pitchFamily="66" charset="0"/>
              </a:rPr>
              <a:t>: 75,00 </a:t>
            </a:r>
            <a:r>
              <a:rPr lang="fr-FR" dirty="0" smtClean="0">
                <a:latin typeface="Comic Sans MS" pitchFamily="66" charset="0"/>
              </a:rPr>
              <a:t>€</a:t>
            </a:r>
            <a:endParaRPr lang="fr-FR" dirty="0">
              <a:latin typeface="Comic Sans MS" pitchFamily="66" charset="0"/>
            </a:endParaRPr>
          </a:p>
        </p:txBody>
      </p:sp>
      <p:pic>
        <p:nvPicPr>
          <p:cNvPr id="3077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72067" y="1357298"/>
            <a:ext cx="3361952" cy="51953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2" descr="C:\Users\gdeir\Desktop\LOGO PNH.bm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16" y="2500307"/>
            <a:ext cx="357189" cy="355601"/>
          </a:xfrm>
          <a:prstGeom prst="rect">
            <a:avLst/>
          </a:prstGeom>
          <a:noFill/>
        </p:spPr>
      </p:pic>
      <p:pic>
        <p:nvPicPr>
          <p:cNvPr id="7170" name="Picture 2" descr="Image associée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286776" y="500042"/>
            <a:ext cx="642942" cy="642942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6000"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u="sng" dirty="0" smtClean="0">
                <a:solidFill>
                  <a:srgbClr val="00B0F0"/>
                </a:solidFill>
                <a:latin typeface="Comic Sans MS" pitchFamily="66" charset="0"/>
              </a:rPr>
              <a:t>DOUDOUNE SANS MANCHE</a:t>
            </a:r>
            <a:endParaRPr lang="fr-FR" u="sng" dirty="0">
              <a:solidFill>
                <a:srgbClr val="00B0F0"/>
              </a:solidFill>
              <a:latin typeface="Comic Sans MS" pitchFamily="66" charset="0"/>
            </a:endParaRPr>
          </a:p>
        </p:txBody>
      </p:sp>
      <p:pic>
        <p:nvPicPr>
          <p:cNvPr id="4099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786446" y="1428737"/>
            <a:ext cx="2611951" cy="46254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ZoneTexte 5"/>
          <p:cNvSpPr txBox="1"/>
          <p:nvPr/>
        </p:nvSpPr>
        <p:spPr>
          <a:xfrm>
            <a:off x="785786" y="2357430"/>
            <a:ext cx="3214711" cy="286232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b="1" dirty="0" smtClean="0">
                <a:latin typeface="Comic Sans MS" pitchFamily="66" charset="0"/>
              </a:rPr>
              <a:t>Doudoune sans manche avec logo PNH brodé sur le cœur</a:t>
            </a:r>
          </a:p>
          <a:p>
            <a:endParaRPr lang="fr-FR" dirty="0">
              <a:latin typeface="Comic Sans MS" pitchFamily="66" charset="0"/>
            </a:endParaRPr>
          </a:p>
          <a:p>
            <a:r>
              <a:rPr lang="fr-FR" dirty="0" smtClean="0">
                <a:latin typeface="Comic Sans MS" pitchFamily="66" charset="0"/>
              </a:rPr>
              <a:t>Tailles:</a:t>
            </a:r>
          </a:p>
          <a:p>
            <a:r>
              <a:rPr lang="fr-FR" dirty="0" smtClean="0">
                <a:latin typeface="Comic Sans MS" pitchFamily="66" charset="0"/>
              </a:rPr>
              <a:t>XXS-S-M-L-XL-XXL-XXXL</a:t>
            </a:r>
          </a:p>
          <a:p>
            <a:r>
              <a:rPr lang="fr-FR" dirty="0" smtClean="0">
                <a:latin typeface="Comic Sans MS" pitchFamily="66" charset="0"/>
              </a:rPr>
              <a:t>Couleur: NOIR</a:t>
            </a:r>
          </a:p>
          <a:p>
            <a:r>
              <a:rPr lang="fr-FR" dirty="0" smtClean="0">
                <a:latin typeface="Comic Sans MS" pitchFamily="66" charset="0"/>
              </a:rPr>
              <a:t>REF: 62908</a:t>
            </a:r>
          </a:p>
          <a:p>
            <a:endParaRPr lang="fr-FR" dirty="0">
              <a:latin typeface="Comic Sans MS" pitchFamily="66" charset="0"/>
            </a:endParaRPr>
          </a:p>
          <a:p>
            <a:r>
              <a:rPr lang="fr-FR" dirty="0" smtClean="0">
                <a:latin typeface="Comic Sans MS" pitchFamily="66" charset="0"/>
              </a:rPr>
              <a:t>Prix: </a:t>
            </a:r>
            <a:r>
              <a:rPr lang="fr-FR" b="1" dirty="0" smtClean="0">
                <a:latin typeface="Comic Sans MS" pitchFamily="66" charset="0"/>
              </a:rPr>
              <a:t>67,00</a:t>
            </a:r>
            <a:r>
              <a:rPr lang="fr-FR" dirty="0" smtClean="0">
                <a:latin typeface="Comic Sans MS" pitchFamily="66" charset="0"/>
              </a:rPr>
              <a:t> €</a:t>
            </a:r>
            <a:endParaRPr lang="fr-FR" dirty="0">
              <a:latin typeface="Comic Sans MS" pitchFamily="66" charset="0"/>
            </a:endParaRPr>
          </a:p>
        </p:txBody>
      </p:sp>
      <p:pic>
        <p:nvPicPr>
          <p:cNvPr id="7" name="Picture 2" descr="C:\Users\gdeir\Desktop\LOGO PNH.bm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86646" y="2357430"/>
            <a:ext cx="215271" cy="214314"/>
          </a:xfrm>
          <a:prstGeom prst="rect">
            <a:avLst/>
          </a:prstGeom>
          <a:noFill/>
        </p:spPr>
      </p:pic>
      <p:pic>
        <p:nvPicPr>
          <p:cNvPr id="8" name="Picture 2" descr="Image associée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286776" y="500042"/>
            <a:ext cx="642942" cy="642942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6000"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txBody>
          <a:bodyPr/>
          <a:lstStyle/>
          <a:p>
            <a:r>
              <a:rPr lang="fr-FR" u="sng" dirty="0" smtClean="0">
                <a:solidFill>
                  <a:srgbClr val="00B0F0"/>
                </a:solidFill>
                <a:latin typeface="Comic Sans MS" pitchFamily="66" charset="0"/>
              </a:rPr>
              <a:t>POLO - LOGO PNH BRODE</a:t>
            </a:r>
            <a:endParaRPr lang="fr-FR" u="sng" dirty="0">
              <a:solidFill>
                <a:srgbClr val="00B0F0"/>
              </a:solidFill>
              <a:latin typeface="Comic Sans MS" pitchFamily="66" charset="0"/>
            </a:endParaRPr>
          </a:p>
        </p:txBody>
      </p:sp>
      <p:pic>
        <p:nvPicPr>
          <p:cNvPr id="5123" name="Picture 3" descr="C:\Users\gdeir\Desktop\Handball\HANDBALL 2018-2019\ACHATS\POLO TEXTE O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72132" y="4000504"/>
            <a:ext cx="2000264" cy="2544494"/>
          </a:xfrm>
          <a:prstGeom prst="rect">
            <a:avLst/>
          </a:prstGeom>
          <a:noFill/>
          <a:ln w="63500" cmpd="sng">
            <a:solidFill>
              <a:schemeClr val="accent1">
                <a:alpha val="0"/>
              </a:schemeClr>
            </a:solidFill>
          </a:ln>
          <a:effectLst>
            <a:outerShdw blurRad="50800" dist="50800" dir="5400000" sx="92000" sy="92000" algn="ctr" rotWithShape="0">
              <a:srgbClr val="000000">
                <a:alpha val="43137"/>
              </a:srgbClr>
            </a:outerShdw>
          </a:effectLst>
        </p:spPr>
      </p:pic>
      <p:sp>
        <p:nvSpPr>
          <p:cNvPr id="7" name="ZoneTexte 6"/>
          <p:cNvSpPr txBox="1"/>
          <p:nvPr/>
        </p:nvSpPr>
        <p:spPr>
          <a:xfrm>
            <a:off x="642910" y="2000242"/>
            <a:ext cx="3214711" cy="313932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b="1" dirty="0" smtClean="0">
                <a:latin typeface="Comic Sans MS" pitchFamily="66" charset="0"/>
              </a:rPr>
              <a:t>Polo </a:t>
            </a:r>
          </a:p>
          <a:p>
            <a:endParaRPr lang="fr-FR" dirty="0">
              <a:latin typeface="Comic Sans MS" pitchFamily="66" charset="0"/>
            </a:endParaRPr>
          </a:p>
          <a:p>
            <a:r>
              <a:rPr lang="fr-FR" dirty="0" smtClean="0">
                <a:latin typeface="Comic Sans MS" pitchFamily="66" charset="0"/>
              </a:rPr>
              <a:t>Tailles:</a:t>
            </a:r>
          </a:p>
          <a:p>
            <a:r>
              <a:rPr lang="fr-FR" dirty="0" smtClean="0">
                <a:latin typeface="Comic Sans MS" pitchFamily="66" charset="0"/>
              </a:rPr>
              <a:t>S-M-L-XL-XXL-XXXL</a:t>
            </a:r>
          </a:p>
          <a:p>
            <a:r>
              <a:rPr lang="fr-FR" dirty="0" smtClean="0">
                <a:latin typeface="Comic Sans MS" pitchFamily="66" charset="0"/>
              </a:rPr>
              <a:t>Couleurs: </a:t>
            </a:r>
          </a:p>
          <a:p>
            <a:r>
              <a:rPr lang="fr-FR" dirty="0" smtClean="0">
                <a:latin typeface="Comic Sans MS" pitchFamily="66" charset="0"/>
              </a:rPr>
              <a:t>NOIR – GRIS – BLANC – BLEU MARINE </a:t>
            </a:r>
          </a:p>
          <a:p>
            <a:endParaRPr lang="fr-FR" dirty="0" smtClean="0">
              <a:latin typeface="Comic Sans MS" pitchFamily="66" charset="0"/>
            </a:endParaRPr>
          </a:p>
          <a:p>
            <a:r>
              <a:rPr lang="fr-FR" dirty="0" smtClean="0">
                <a:latin typeface="Comic Sans MS" pitchFamily="66" charset="0"/>
              </a:rPr>
              <a:t>REF: 62510</a:t>
            </a:r>
          </a:p>
          <a:p>
            <a:endParaRPr lang="fr-FR" dirty="0">
              <a:latin typeface="Comic Sans MS" pitchFamily="66" charset="0"/>
            </a:endParaRPr>
          </a:p>
          <a:p>
            <a:r>
              <a:rPr lang="fr-FR" dirty="0" smtClean="0">
                <a:latin typeface="Comic Sans MS" pitchFamily="66" charset="0"/>
              </a:rPr>
              <a:t>Prix: </a:t>
            </a:r>
            <a:r>
              <a:rPr lang="fr-FR" b="1" dirty="0" smtClean="0">
                <a:latin typeface="Comic Sans MS" pitchFamily="66" charset="0"/>
              </a:rPr>
              <a:t>25,00 </a:t>
            </a:r>
            <a:r>
              <a:rPr lang="fr-FR" dirty="0" smtClean="0">
                <a:latin typeface="Comic Sans MS" pitchFamily="66" charset="0"/>
              </a:rPr>
              <a:t>€</a:t>
            </a:r>
            <a:endParaRPr lang="fr-FR" dirty="0">
              <a:latin typeface="Comic Sans MS" pitchFamily="66" charset="0"/>
            </a:endParaRPr>
          </a:p>
        </p:txBody>
      </p:sp>
      <p:pic>
        <p:nvPicPr>
          <p:cNvPr id="1026" name="Picture 2" descr="C:\Users\gdeir\Desktop\Handball\HANDBALL 2018-2019\ACHATS\POLOS OK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857752" y="1643050"/>
            <a:ext cx="3071834" cy="2205948"/>
          </a:xfrm>
          <a:prstGeom prst="rect">
            <a:avLst/>
          </a:prstGeom>
          <a:noFill/>
        </p:spPr>
      </p:pic>
      <p:pic>
        <p:nvPicPr>
          <p:cNvPr id="8" name="Picture 2" descr="Image associée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286776" y="500042"/>
            <a:ext cx="642942" cy="642942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6000"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u="sng" dirty="0" smtClean="0">
                <a:solidFill>
                  <a:srgbClr val="00B0F0"/>
                </a:solidFill>
                <a:latin typeface="Comic Sans MS" pitchFamily="66" charset="0"/>
              </a:rPr>
              <a:t>SWEAT CAPUCHE</a:t>
            </a:r>
            <a:endParaRPr lang="fr-FR" u="sng" dirty="0">
              <a:solidFill>
                <a:srgbClr val="00B0F0"/>
              </a:solidFill>
              <a:latin typeface="Comic Sans MS" pitchFamily="66" charset="0"/>
            </a:endParaRPr>
          </a:p>
        </p:txBody>
      </p:sp>
      <p:pic>
        <p:nvPicPr>
          <p:cNvPr id="6146" name="Picture 2" descr="C:\Users\gdeir\Desktop\Handball\HANDBALL 2018-2019\ACHATS\SWEAT CAP OK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714876" y="1428736"/>
            <a:ext cx="3663696" cy="2682240"/>
          </a:xfrm>
          <a:prstGeom prst="rect">
            <a:avLst/>
          </a:prstGeom>
          <a:noFill/>
        </p:spPr>
      </p:pic>
      <p:pic>
        <p:nvPicPr>
          <p:cNvPr id="6147" name="Picture 3" descr="C:\Users\gdeir\Desktop\Handball\HANDBALL 2018-2019\ACHATS\SWEAT CAP TEXTE OK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3504" y="4214818"/>
            <a:ext cx="2900475" cy="1643074"/>
          </a:xfrm>
          <a:prstGeom prst="rect">
            <a:avLst/>
          </a:prstGeom>
          <a:noFill/>
        </p:spPr>
      </p:pic>
      <p:sp>
        <p:nvSpPr>
          <p:cNvPr id="6" name="ZoneTexte 5"/>
          <p:cNvSpPr txBox="1"/>
          <p:nvPr/>
        </p:nvSpPr>
        <p:spPr>
          <a:xfrm>
            <a:off x="642910" y="2000241"/>
            <a:ext cx="3214711" cy="350865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b="1" dirty="0" smtClean="0">
                <a:latin typeface="Comic Sans MS" pitchFamily="66" charset="0"/>
              </a:rPr>
              <a:t>SWEAT A CAPUCHE LOGO PNH BRODE</a:t>
            </a:r>
          </a:p>
          <a:p>
            <a:endParaRPr lang="fr-FR" dirty="0">
              <a:latin typeface="Comic Sans MS" pitchFamily="66" charset="0"/>
            </a:endParaRPr>
          </a:p>
          <a:p>
            <a:r>
              <a:rPr lang="fr-FR" sz="1400" dirty="0" smtClean="0">
                <a:latin typeface="Comic Sans MS" pitchFamily="66" charset="0"/>
              </a:rPr>
              <a:t>Tailles adultes H&amp;F:</a:t>
            </a:r>
          </a:p>
          <a:p>
            <a:r>
              <a:rPr lang="fr-FR" sz="1400" dirty="0" smtClean="0">
                <a:latin typeface="Comic Sans MS" pitchFamily="66" charset="0"/>
              </a:rPr>
              <a:t>S-M-L-XL-XXL-XXXL</a:t>
            </a:r>
          </a:p>
          <a:p>
            <a:r>
              <a:rPr lang="fr-FR" sz="1400" dirty="0" smtClean="0">
                <a:latin typeface="Comic Sans MS" pitchFamily="66" charset="0"/>
              </a:rPr>
              <a:t>Couleurs: </a:t>
            </a:r>
          </a:p>
          <a:p>
            <a:r>
              <a:rPr lang="fr-FR" sz="1400" dirty="0" smtClean="0">
                <a:latin typeface="Comic Sans MS" pitchFamily="66" charset="0"/>
              </a:rPr>
              <a:t>NOIR – GRIS – BLEU MARINE</a:t>
            </a:r>
          </a:p>
          <a:p>
            <a:r>
              <a:rPr lang="fr-FR" sz="1400" dirty="0" smtClean="0">
                <a:latin typeface="Comic Sans MS" pitchFamily="66" charset="0"/>
              </a:rPr>
              <a:t>REF: 62530</a:t>
            </a:r>
          </a:p>
          <a:p>
            <a:endParaRPr lang="fr-FR" sz="1400" dirty="0">
              <a:latin typeface="Comic Sans MS" pitchFamily="66" charset="0"/>
            </a:endParaRPr>
          </a:p>
          <a:p>
            <a:r>
              <a:rPr lang="fr-FR" sz="1400" dirty="0" smtClean="0">
                <a:latin typeface="Comic Sans MS" pitchFamily="66" charset="0"/>
              </a:rPr>
              <a:t>Prix: </a:t>
            </a:r>
            <a:r>
              <a:rPr lang="fr-FR" sz="1400" b="1" dirty="0" smtClean="0">
                <a:latin typeface="Comic Sans MS" pitchFamily="66" charset="0"/>
              </a:rPr>
              <a:t>40,00</a:t>
            </a:r>
            <a:r>
              <a:rPr lang="fr-FR" sz="1400" dirty="0" smtClean="0">
                <a:latin typeface="Comic Sans MS" pitchFamily="66" charset="0"/>
              </a:rPr>
              <a:t> €</a:t>
            </a:r>
          </a:p>
          <a:p>
            <a:endParaRPr lang="fr-FR" sz="1400" dirty="0">
              <a:latin typeface="Comic Sans MS" pitchFamily="66" charset="0"/>
            </a:endParaRPr>
          </a:p>
          <a:p>
            <a:r>
              <a:rPr lang="fr-FR" sz="1400" dirty="0" smtClean="0">
                <a:latin typeface="Comic Sans MS" pitchFamily="66" charset="0"/>
              </a:rPr>
              <a:t>Tailles enfants:</a:t>
            </a:r>
          </a:p>
          <a:p>
            <a:r>
              <a:rPr lang="fr-FR" sz="1400" dirty="0" smtClean="0">
                <a:latin typeface="Comic Sans MS" pitchFamily="66" charset="0"/>
              </a:rPr>
              <a:t>6-8-10-12-14</a:t>
            </a:r>
          </a:p>
          <a:p>
            <a:endParaRPr lang="fr-FR" sz="1400" dirty="0">
              <a:latin typeface="Comic Sans MS" pitchFamily="66" charset="0"/>
            </a:endParaRPr>
          </a:p>
          <a:p>
            <a:r>
              <a:rPr lang="fr-FR" sz="1400" dirty="0" smtClean="0">
                <a:latin typeface="Comic Sans MS" pitchFamily="66" charset="0"/>
              </a:rPr>
              <a:t>Prix: </a:t>
            </a:r>
            <a:r>
              <a:rPr lang="fr-FR" sz="1400" b="1" dirty="0" smtClean="0">
                <a:latin typeface="Comic Sans MS" pitchFamily="66" charset="0"/>
              </a:rPr>
              <a:t>35,00 </a:t>
            </a:r>
            <a:r>
              <a:rPr lang="fr-FR" sz="1400" dirty="0" smtClean="0">
                <a:latin typeface="Comic Sans MS" pitchFamily="66" charset="0"/>
              </a:rPr>
              <a:t>€</a:t>
            </a:r>
            <a:endParaRPr lang="fr-FR" sz="1400" dirty="0">
              <a:latin typeface="Comic Sans MS" pitchFamily="66" charset="0"/>
            </a:endParaRPr>
          </a:p>
        </p:txBody>
      </p:sp>
      <p:pic>
        <p:nvPicPr>
          <p:cNvPr id="7" name="Picture 2" descr="C:\Users\gdeir\Desktop\LOGO PNH.bmp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15272" y="2357430"/>
            <a:ext cx="143514" cy="142876"/>
          </a:xfrm>
          <a:prstGeom prst="rect">
            <a:avLst/>
          </a:prstGeom>
          <a:noFill/>
        </p:spPr>
      </p:pic>
      <p:pic>
        <p:nvPicPr>
          <p:cNvPr id="8" name="Picture 2" descr="C:\Users\gdeir\Desktop\LOGO PNH.bmp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8" y="2357430"/>
            <a:ext cx="143514" cy="142876"/>
          </a:xfrm>
          <a:prstGeom prst="rect">
            <a:avLst/>
          </a:prstGeom>
          <a:noFill/>
        </p:spPr>
      </p:pic>
      <p:pic>
        <p:nvPicPr>
          <p:cNvPr id="9" name="Picture 2" descr="Image associé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286776" y="500042"/>
            <a:ext cx="642942" cy="642942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6000"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u="sng" dirty="0" smtClean="0">
                <a:solidFill>
                  <a:srgbClr val="00B0F0"/>
                </a:solidFill>
                <a:latin typeface="Comic Sans MS" pitchFamily="66" charset="0"/>
              </a:rPr>
              <a:t>SWEAT CAPUCHE ZIPPE</a:t>
            </a:r>
            <a:endParaRPr lang="fr-FR" u="sng" dirty="0">
              <a:solidFill>
                <a:srgbClr val="00B0F0"/>
              </a:solidFill>
              <a:latin typeface="Comic Sans MS" pitchFamily="66" charset="0"/>
            </a:endParaRPr>
          </a:p>
        </p:txBody>
      </p:sp>
      <p:pic>
        <p:nvPicPr>
          <p:cNvPr id="7170" name="Picture 2" descr="C:\Users\gdeir\Desktop\Handball\HANDBALL 2018-2019\ACHATS\SWEAT ZIP OK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929058" y="1357298"/>
            <a:ext cx="2846119" cy="3603167"/>
          </a:xfrm>
          <a:prstGeom prst="rect">
            <a:avLst/>
          </a:prstGeom>
          <a:noFill/>
        </p:spPr>
      </p:pic>
      <p:pic>
        <p:nvPicPr>
          <p:cNvPr id="7171" name="Picture 3" descr="C:\Users\gdeir\Desktop\Handball\HANDBALL 2018-2019\ACHATS\SWEAT ZIP TEXT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16" y="1214422"/>
            <a:ext cx="2123416" cy="2286016"/>
          </a:xfrm>
          <a:prstGeom prst="rect">
            <a:avLst/>
          </a:prstGeom>
          <a:noFill/>
        </p:spPr>
      </p:pic>
      <p:sp>
        <p:nvSpPr>
          <p:cNvPr id="6" name="ZoneTexte 5"/>
          <p:cNvSpPr txBox="1"/>
          <p:nvPr/>
        </p:nvSpPr>
        <p:spPr>
          <a:xfrm>
            <a:off x="428596" y="1785926"/>
            <a:ext cx="3357587" cy="387798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b="1" dirty="0" smtClean="0">
                <a:latin typeface="Comic Sans MS" pitchFamily="66" charset="0"/>
              </a:rPr>
              <a:t>SWEAT A CAPUCHE ZIPPE LOGO PNH BRODE</a:t>
            </a:r>
          </a:p>
          <a:p>
            <a:endParaRPr lang="fr-FR" sz="1400" dirty="0">
              <a:latin typeface="Comic Sans MS" pitchFamily="66" charset="0"/>
            </a:endParaRPr>
          </a:p>
          <a:p>
            <a:r>
              <a:rPr lang="fr-FR" sz="1400" dirty="0" smtClean="0">
                <a:latin typeface="Comic Sans MS" pitchFamily="66" charset="0"/>
              </a:rPr>
              <a:t>Tailles adultes Hommes:</a:t>
            </a:r>
          </a:p>
          <a:p>
            <a:r>
              <a:rPr lang="fr-FR" sz="1400" dirty="0" smtClean="0">
                <a:latin typeface="Comic Sans MS" pitchFamily="66" charset="0"/>
              </a:rPr>
              <a:t>S-M-L-XL-XXL-XXXL</a:t>
            </a:r>
          </a:p>
          <a:p>
            <a:r>
              <a:rPr lang="fr-FR" sz="1400" dirty="0" smtClean="0">
                <a:latin typeface="Comic Sans MS" pitchFamily="66" charset="0"/>
              </a:rPr>
              <a:t>REF: 62520</a:t>
            </a:r>
          </a:p>
          <a:p>
            <a:endParaRPr lang="fr-FR" sz="1400" dirty="0" smtClean="0">
              <a:latin typeface="Comic Sans MS" pitchFamily="66" charset="0"/>
            </a:endParaRPr>
          </a:p>
          <a:p>
            <a:r>
              <a:rPr lang="fr-FR" sz="1400" dirty="0" smtClean="0">
                <a:latin typeface="Comic Sans MS" pitchFamily="66" charset="0"/>
              </a:rPr>
              <a:t>Tailles adultes Femmes:</a:t>
            </a:r>
          </a:p>
          <a:p>
            <a:r>
              <a:rPr lang="fr-FR" sz="1400" dirty="0" smtClean="0">
                <a:latin typeface="Comic Sans MS" pitchFamily="66" charset="0"/>
              </a:rPr>
              <a:t>S-M-L-XL</a:t>
            </a:r>
          </a:p>
          <a:p>
            <a:r>
              <a:rPr lang="fr-FR" sz="1400" dirty="0" smtClean="0">
                <a:latin typeface="Comic Sans MS" pitchFamily="66" charset="0"/>
              </a:rPr>
              <a:t>REF: 62521</a:t>
            </a:r>
          </a:p>
          <a:p>
            <a:endParaRPr lang="fr-FR" sz="1400" dirty="0" smtClean="0">
              <a:latin typeface="Comic Sans MS" pitchFamily="66" charset="0"/>
            </a:endParaRPr>
          </a:p>
          <a:p>
            <a:r>
              <a:rPr lang="fr-FR" sz="1400" dirty="0" smtClean="0">
                <a:latin typeface="Comic Sans MS" pitchFamily="66" charset="0"/>
              </a:rPr>
              <a:t>Couleurs: </a:t>
            </a:r>
          </a:p>
          <a:p>
            <a:r>
              <a:rPr lang="fr-FR" sz="1400" dirty="0" smtClean="0">
                <a:latin typeface="Comic Sans MS" pitchFamily="66" charset="0"/>
              </a:rPr>
              <a:t>NOIR – GRIS</a:t>
            </a:r>
          </a:p>
          <a:p>
            <a:endParaRPr lang="fr-FR" sz="1400" dirty="0">
              <a:latin typeface="Comic Sans MS" pitchFamily="66" charset="0"/>
            </a:endParaRPr>
          </a:p>
          <a:p>
            <a:r>
              <a:rPr lang="fr-FR" sz="1400" dirty="0" smtClean="0">
                <a:latin typeface="Comic Sans MS" pitchFamily="66" charset="0"/>
              </a:rPr>
              <a:t>Prix: </a:t>
            </a:r>
            <a:r>
              <a:rPr lang="fr-FR" sz="1400" b="1" dirty="0" smtClean="0">
                <a:latin typeface="Comic Sans MS" pitchFamily="66" charset="0"/>
              </a:rPr>
              <a:t>45,00</a:t>
            </a:r>
            <a:r>
              <a:rPr lang="fr-FR" sz="1400" dirty="0" smtClean="0">
                <a:latin typeface="Comic Sans MS" pitchFamily="66" charset="0"/>
              </a:rPr>
              <a:t> €</a:t>
            </a:r>
          </a:p>
          <a:p>
            <a:endParaRPr lang="fr-FR" sz="1400" dirty="0">
              <a:latin typeface="Comic Sans MS" pitchFamily="66" charset="0"/>
            </a:endParaRPr>
          </a:p>
          <a:p>
            <a:endParaRPr lang="fr-FR" sz="1400" dirty="0" smtClean="0">
              <a:latin typeface="Comic Sans MS" pitchFamily="66" charset="0"/>
            </a:endParaRPr>
          </a:p>
        </p:txBody>
      </p:sp>
      <p:pic>
        <p:nvPicPr>
          <p:cNvPr id="7" name="Picture 2" descr="Image associée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286776" y="500042"/>
            <a:ext cx="642942" cy="642942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6000"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u="sng" dirty="0" smtClean="0">
                <a:solidFill>
                  <a:srgbClr val="00B0F0"/>
                </a:solidFill>
                <a:latin typeface="Comic Sans MS" pitchFamily="66" charset="0"/>
              </a:rPr>
              <a:t>LES SERVIETTES </a:t>
            </a:r>
            <a:endParaRPr lang="fr-FR" u="sng" dirty="0">
              <a:solidFill>
                <a:srgbClr val="00B0F0"/>
              </a:solidFill>
              <a:latin typeface="Comic Sans MS" pitchFamily="66" charset="0"/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43636" y="1500174"/>
            <a:ext cx="2153753" cy="1887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 descr="C:\Users\gdeir\Desktop\LOGO PNH.bm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00826" y="2428868"/>
            <a:ext cx="357189" cy="355601"/>
          </a:xfrm>
          <a:prstGeom prst="rect">
            <a:avLst/>
          </a:prstGeom>
          <a:noFill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43636" y="3357562"/>
            <a:ext cx="2134928" cy="185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2" descr="C:\Users\gdeir\Desktop\LOGO PNH.bm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388" y="4214818"/>
            <a:ext cx="357189" cy="355601"/>
          </a:xfrm>
          <a:prstGeom prst="rect">
            <a:avLst/>
          </a:prstGeom>
          <a:noFill/>
        </p:spPr>
      </p:pic>
      <p:sp>
        <p:nvSpPr>
          <p:cNvPr id="11" name="ZoneTexte 10"/>
          <p:cNvSpPr txBox="1"/>
          <p:nvPr/>
        </p:nvSpPr>
        <p:spPr>
          <a:xfrm>
            <a:off x="1142976" y="1857364"/>
            <a:ext cx="3357587" cy="323165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b="1" dirty="0" smtClean="0">
                <a:latin typeface="Comic Sans MS" pitchFamily="66" charset="0"/>
              </a:rPr>
              <a:t>SERVIETTE EPONGE</a:t>
            </a:r>
          </a:p>
          <a:p>
            <a:pPr algn="ctr"/>
            <a:r>
              <a:rPr lang="fr-FR" b="1" dirty="0" smtClean="0">
                <a:latin typeface="Comic Sans MS" pitchFamily="66" charset="0"/>
              </a:rPr>
              <a:t>LOGO PNH BRODE</a:t>
            </a:r>
          </a:p>
          <a:p>
            <a:endParaRPr lang="fr-FR" sz="1400" dirty="0">
              <a:latin typeface="Comic Sans MS" pitchFamily="66" charset="0"/>
            </a:endParaRPr>
          </a:p>
          <a:p>
            <a:r>
              <a:rPr lang="fr-FR" sz="1400" dirty="0" smtClean="0">
                <a:latin typeface="Comic Sans MS" pitchFamily="66" charset="0"/>
              </a:rPr>
              <a:t>Couleur: NOIR - BLEU</a:t>
            </a:r>
          </a:p>
          <a:p>
            <a:endParaRPr lang="fr-FR" sz="1400" dirty="0" smtClean="0">
              <a:latin typeface="Comic Sans MS" pitchFamily="66" charset="0"/>
            </a:endParaRPr>
          </a:p>
          <a:p>
            <a:r>
              <a:rPr lang="fr-FR" sz="1400" dirty="0" smtClean="0">
                <a:latin typeface="Comic Sans MS" pitchFamily="66" charset="0"/>
              </a:rPr>
              <a:t>Taille 50 x 100 cm</a:t>
            </a:r>
          </a:p>
          <a:p>
            <a:r>
              <a:rPr lang="fr-FR" sz="1400" dirty="0" smtClean="0">
                <a:latin typeface="Comic Sans MS" pitchFamily="66" charset="0"/>
              </a:rPr>
              <a:t>REF: K 112</a:t>
            </a:r>
          </a:p>
          <a:p>
            <a:r>
              <a:rPr lang="fr-FR" sz="1400" dirty="0" smtClean="0">
                <a:latin typeface="Comic Sans MS" pitchFamily="66" charset="0"/>
              </a:rPr>
              <a:t>Prix: </a:t>
            </a:r>
            <a:r>
              <a:rPr lang="fr-FR" sz="1400" b="1" dirty="0" smtClean="0">
                <a:latin typeface="Comic Sans MS" pitchFamily="66" charset="0"/>
              </a:rPr>
              <a:t>12,80</a:t>
            </a:r>
            <a:r>
              <a:rPr lang="fr-FR" sz="1400" dirty="0" smtClean="0">
                <a:latin typeface="Comic Sans MS" pitchFamily="66" charset="0"/>
              </a:rPr>
              <a:t> €</a:t>
            </a:r>
          </a:p>
          <a:p>
            <a:endParaRPr lang="fr-FR" sz="1400" dirty="0" smtClean="0">
              <a:latin typeface="Comic Sans MS" pitchFamily="66" charset="0"/>
            </a:endParaRPr>
          </a:p>
          <a:p>
            <a:r>
              <a:rPr lang="fr-FR" sz="1400" dirty="0" smtClean="0">
                <a:latin typeface="Comic Sans MS" pitchFamily="66" charset="0"/>
              </a:rPr>
              <a:t>Taille 70 x 140 cm</a:t>
            </a:r>
          </a:p>
          <a:p>
            <a:r>
              <a:rPr lang="fr-FR" sz="1400" dirty="0" smtClean="0">
                <a:latin typeface="Comic Sans MS" pitchFamily="66" charset="0"/>
              </a:rPr>
              <a:t>REF: K 113</a:t>
            </a:r>
          </a:p>
          <a:p>
            <a:r>
              <a:rPr lang="fr-FR" sz="1400" dirty="0" smtClean="0">
                <a:latin typeface="Comic Sans MS" pitchFamily="66" charset="0"/>
              </a:rPr>
              <a:t>Prix: </a:t>
            </a:r>
            <a:r>
              <a:rPr lang="fr-FR" sz="1400" b="1" dirty="0" smtClean="0">
                <a:latin typeface="Comic Sans MS" pitchFamily="66" charset="0"/>
              </a:rPr>
              <a:t>21,00</a:t>
            </a:r>
            <a:r>
              <a:rPr lang="fr-FR" sz="1400" dirty="0" smtClean="0">
                <a:latin typeface="Comic Sans MS" pitchFamily="66" charset="0"/>
              </a:rPr>
              <a:t> €</a:t>
            </a:r>
            <a:endParaRPr lang="fr-FR" sz="1400" dirty="0">
              <a:latin typeface="Comic Sans MS" pitchFamily="66" charset="0"/>
            </a:endParaRPr>
          </a:p>
          <a:p>
            <a:endParaRPr lang="fr-FR" sz="1400" dirty="0">
              <a:latin typeface="Comic Sans MS" pitchFamily="66" charset="0"/>
            </a:endParaRPr>
          </a:p>
          <a:p>
            <a:endParaRPr lang="fr-FR" sz="1400" dirty="0" smtClean="0">
              <a:latin typeface="Comic Sans MS" pitchFamily="66" charset="0"/>
            </a:endParaRPr>
          </a:p>
        </p:txBody>
      </p:sp>
    </p:spTree>
  </p:cSld>
  <p:clrMapOvr>
    <a:masterClrMapping/>
  </p:clrMapOvr>
  <p:transition spd="med" advClick="0" advTm="6000">
    <p:wipe dir="d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u="sng" dirty="0" smtClean="0">
                <a:solidFill>
                  <a:srgbClr val="00B0F0"/>
                </a:solidFill>
                <a:latin typeface="Comic Sans MS" pitchFamily="66" charset="0"/>
              </a:rPr>
              <a:t>LE DEBARDEUR RUBI</a:t>
            </a:r>
            <a:endParaRPr lang="fr-FR" u="sng" dirty="0">
              <a:solidFill>
                <a:srgbClr val="00B0F0"/>
              </a:solidFill>
              <a:latin typeface="Comic Sans MS" pitchFamily="66" charset="0"/>
            </a:endParaRPr>
          </a:p>
        </p:txBody>
      </p:sp>
      <p:pic>
        <p:nvPicPr>
          <p:cNvPr id="3076" name="Picture 4" descr="Résultat de recherche d'images pour &quot;débardeur rubi erima 6280708&quot;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57818" y="1500174"/>
            <a:ext cx="1624024" cy="2214578"/>
          </a:xfrm>
          <a:prstGeom prst="rect">
            <a:avLst/>
          </a:prstGeom>
          <a:noFill/>
        </p:spPr>
      </p:pic>
      <p:pic>
        <p:nvPicPr>
          <p:cNvPr id="3078" name="Picture 6" descr="Résultat de recherche d'images pour &quot;débardeur rubi erima 6280708&quot;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00892" y="1500174"/>
            <a:ext cx="2000265" cy="2214578"/>
          </a:xfrm>
          <a:prstGeom prst="rect">
            <a:avLst/>
          </a:prstGeom>
          <a:noFill/>
        </p:spPr>
      </p:pic>
      <p:sp>
        <p:nvSpPr>
          <p:cNvPr id="7" name="Espace réservé du contenu 6"/>
          <p:cNvSpPr txBox="1">
            <a:spLocks noGrp="1"/>
          </p:cNvSpPr>
          <p:nvPr>
            <p:ph idx="1"/>
          </p:nvPr>
        </p:nvSpPr>
        <p:spPr>
          <a:xfrm>
            <a:off x="457200" y="1481331"/>
            <a:ext cx="4543428" cy="289310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buNone/>
            </a:pPr>
            <a:r>
              <a:rPr lang="fr-FR" sz="1800" b="1" dirty="0" smtClean="0">
                <a:latin typeface="Comic Sans MS" pitchFamily="66" charset="0"/>
              </a:rPr>
              <a:t>DEBARDEUR POUR ENTRAINEMENT</a:t>
            </a:r>
          </a:p>
          <a:p>
            <a:pPr>
              <a:buNone/>
            </a:pPr>
            <a:r>
              <a:rPr lang="fr-FR" sz="1800" b="1" dirty="0" smtClean="0">
                <a:latin typeface="Comic Sans MS" pitchFamily="66" charset="0"/>
              </a:rPr>
              <a:t>		LOGO PNH BRODE</a:t>
            </a:r>
          </a:p>
          <a:p>
            <a:pPr>
              <a:buNone/>
            </a:pPr>
            <a:endParaRPr lang="fr-FR" sz="1800" b="1" dirty="0" smtClean="0">
              <a:latin typeface="Comic Sans MS" pitchFamily="66" charset="0"/>
            </a:endParaRPr>
          </a:p>
          <a:p>
            <a:pPr>
              <a:buNone/>
            </a:pPr>
            <a:r>
              <a:rPr lang="fr-FR" sz="1400" dirty="0" err="1" smtClean="0">
                <a:latin typeface="Comic Sans MS" pitchFamily="66" charset="0"/>
              </a:rPr>
              <a:t>Ref</a:t>
            </a:r>
            <a:r>
              <a:rPr lang="fr-FR" sz="1400" dirty="0" smtClean="0">
                <a:latin typeface="Comic Sans MS" pitchFamily="66" charset="0"/>
              </a:rPr>
              <a:t>: 6280708 – BLEU </a:t>
            </a:r>
          </a:p>
          <a:p>
            <a:pPr>
              <a:buNone/>
            </a:pPr>
            <a:r>
              <a:rPr lang="fr-FR" sz="1400" dirty="0" err="1" smtClean="0">
                <a:latin typeface="Comic Sans MS" pitchFamily="66" charset="0"/>
              </a:rPr>
              <a:t>Ref</a:t>
            </a:r>
            <a:r>
              <a:rPr lang="fr-FR" sz="1400" dirty="0" smtClean="0">
                <a:latin typeface="Comic Sans MS" pitchFamily="66" charset="0"/>
              </a:rPr>
              <a:t>: 6280711 – BLANC</a:t>
            </a:r>
          </a:p>
          <a:p>
            <a:pPr>
              <a:buNone/>
            </a:pPr>
            <a:endParaRPr lang="fr-FR" sz="14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fr-FR" sz="1400" dirty="0" smtClean="0">
                <a:latin typeface="Comic Sans MS" pitchFamily="66" charset="0"/>
              </a:rPr>
              <a:t>Tailles: 34 à 48</a:t>
            </a:r>
          </a:p>
          <a:p>
            <a:pPr>
              <a:buNone/>
            </a:pPr>
            <a:endParaRPr lang="fr-FR" sz="14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fr-FR" sz="1400" dirty="0" smtClean="0">
                <a:latin typeface="Comic Sans MS" pitchFamily="66" charset="0"/>
              </a:rPr>
              <a:t>Prix: </a:t>
            </a:r>
            <a:r>
              <a:rPr lang="fr-FR" sz="1400" b="1" dirty="0" smtClean="0">
                <a:latin typeface="Comic Sans MS" pitchFamily="66" charset="0"/>
              </a:rPr>
              <a:t>35,00</a:t>
            </a:r>
            <a:r>
              <a:rPr lang="fr-FR" sz="1400" dirty="0" smtClean="0">
                <a:latin typeface="Comic Sans MS" pitchFamily="66" charset="0"/>
              </a:rPr>
              <a:t> €</a:t>
            </a:r>
            <a:endParaRPr lang="fr-FR" sz="1400" dirty="0">
              <a:latin typeface="Comic Sans MS" pitchFamily="66" charset="0"/>
            </a:endParaRPr>
          </a:p>
          <a:p>
            <a:endParaRPr lang="fr-FR" sz="1400" dirty="0" smtClean="0">
              <a:latin typeface="Comic Sans MS" pitchFamily="66" charset="0"/>
            </a:endParaRPr>
          </a:p>
        </p:txBody>
      </p:sp>
      <p:pic>
        <p:nvPicPr>
          <p:cNvPr id="8" name="Picture 2" descr="Image associée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929586" y="285728"/>
            <a:ext cx="928694" cy="928694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6000">
    <p:wipe dir="d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u="sng" dirty="0" smtClean="0">
                <a:solidFill>
                  <a:srgbClr val="00B0F0"/>
                </a:solidFill>
                <a:latin typeface="Comic Sans MS" pitchFamily="66" charset="0"/>
              </a:rPr>
              <a:t>LES T-SHIRTS </a:t>
            </a:r>
            <a:endParaRPr lang="fr-FR" u="sng" dirty="0">
              <a:solidFill>
                <a:srgbClr val="00B0F0"/>
              </a:solidFill>
              <a:latin typeface="Comic Sans MS" pitchFamily="66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571472" y="2000240"/>
            <a:ext cx="3357587" cy="230832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b="1" dirty="0" smtClean="0">
                <a:latin typeface="Comic Sans MS" pitchFamily="66" charset="0"/>
              </a:rPr>
              <a:t>T-SHIRT PROMO BASIC</a:t>
            </a:r>
          </a:p>
          <a:p>
            <a:endParaRPr lang="fr-FR" sz="1400" dirty="0" smtClean="0">
              <a:latin typeface="Comic Sans MS" pitchFamily="66" charset="0"/>
            </a:endParaRPr>
          </a:p>
          <a:p>
            <a:r>
              <a:rPr lang="fr-FR" sz="1400" dirty="0" smtClean="0">
                <a:latin typeface="Comic Sans MS" pitchFamily="66" charset="0"/>
              </a:rPr>
              <a:t>Tailles adultes: S – XXXL</a:t>
            </a:r>
          </a:p>
          <a:p>
            <a:r>
              <a:rPr lang="fr-FR" sz="1400" dirty="0" smtClean="0">
                <a:latin typeface="Comic Sans MS" pitchFamily="66" charset="0"/>
              </a:rPr>
              <a:t>Tailles enfants: 116 – 164 cm</a:t>
            </a:r>
          </a:p>
          <a:p>
            <a:endParaRPr lang="fr-FR" sz="1400" dirty="0" smtClean="0">
              <a:latin typeface="Comic Sans MS" pitchFamily="66" charset="0"/>
            </a:endParaRPr>
          </a:p>
          <a:p>
            <a:r>
              <a:rPr lang="fr-FR" sz="1400" dirty="0" smtClean="0">
                <a:latin typeface="Comic Sans MS" pitchFamily="66" charset="0"/>
              </a:rPr>
              <a:t>REF: 208438 (BLEU)</a:t>
            </a:r>
          </a:p>
          <a:p>
            <a:r>
              <a:rPr lang="fr-FR" sz="1400" dirty="0" smtClean="0">
                <a:latin typeface="Comic Sans MS" pitchFamily="66" charset="0"/>
              </a:rPr>
              <a:t>REF: 208340 (NOIR)</a:t>
            </a:r>
          </a:p>
          <a:p>
            <a:endParaRPr lang="fr-FR" sz="1400" dirty="0" smtClean="0">
              <a:latin typeface="Comic Sans MS" pitchFamily="66" charset="0"/>
            </a:endParaRPr>
          </a:p>
          <a:p>
            <a:r>
              <a:rPr lang="fr-FR" sz="1400" dirty="0" smtClean="0">
                <a:latin typeface="Comic Sans MS" pitchFamily="66" charset="0"/>
              </a:rPr>
              <a:t>Prix</a:t>
            </a:r>
            <a:r>
              <a:rPr lang="fr-FR" sz="1400" b="1" dirty="0" smtClean="0">
                <a:latin typeface="Comic Sans MS" pitchFamily="66" charset="0"/>
              </a:rPr>
              <a:t>: 9,50 </a:t>
            </a:r>
            <a:r>
              <a:rPr lang="fr-FR" sz="1400" dirty="0" smtClean="0">
                <a:latin typeface="Comic Sans MS" pitchFamily="66" charset="0"/>
              </a:rPr>
              <a:t>€</a:t>
            </a:r>
          </a:p>
          <a:p>
            <a:endParaRPr lang="fr-FR" sz="1400" dirty="0" smtClean="0">
              <a:latin typeface="Comic Sans MS" pitchFamily="66" charset="0"/>
            </a:endParaRPr>
          </a:p>
        </p:txBody>
      </p:sp>
      <p:sp>
        <p:nvSpPr>
          <p:cNvPr id="25602" name="AutoShape 2" descr="Résultat de recherche d'images pour &quot;t-shirt promo erima&quot;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46038" y="-1927225"/>
            <a:ext cx="3095625" cy="40290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25604" name="AutoShape 4" descr="Résultat de recherche d'images pour &quot;t-shirt promo erima&quot;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46038" y="-1927225"/>
            <a:ext cx="3095625" cy="40290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25606" name="Picture 6" descr="Résultat de recherche d'images pour &quot;t-shirt promo erima&quot;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2066" y="2000240"/>
            <a:ext cx="1591733" cy="2071702"/>
          </a:xfrm>
          <a:prstGeom prst="rect">
            <a:avLst/>
          </a:prstGeom>
          <a:noFill/>
        </p:spPr>
      </p:pic>
      <p:pic>
        <p:nvPicPr>
          <p:cNvPr id="25608" name="Picture 8" descr="Résultat de recherche d'images pour &quot;t-shirt promo erima&quot;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43702" y="2000240"/>
            <a:ext cx="1591733" cy="2071702"/>
          </a:xfrm>
          <a:prstGeom prst="rect">
            <a:avLst/>
          </a:prstGeom>
          <a:noFill/>
        </p:spPr>
      </p:pic>
      <p:pic>
        <p:nvPicPr>
          <p:cNvPr id="10" name="Picture 2" descr="Image associée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929586" y="285728"/>
            <a:ext cx="928694" cy="928694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6000">
    <p:wipe dir="d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u="sng" dirty="0" smtClean="0">
                <a:solidFill>
                  <a:srgbClr val="00B0F0"/>
                </a:solidFill>
                <a:latin typeface="Comic Sans MS" pitchFamily="66" charset="0"/>
              </a:rPr>
              <a:t>LA VESTE SWEAT</a:t>
            </a:r>
            <a:endParaRPr lang="fr-FR" u="sng" dirty="0">
              <a:solidFill>
                <a:srgbClr val="00B0F0"/>
              </a:solidFill>
              <a:latin typeface="Comic Sans MS" pitchFamily="66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71472" y="2000240"/>
            <a:ext cx="3357587" cy="387798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b="1" dirty="0" smtClean="0">
                <a:latin typeface="Comic Sans MS" pitchFamily="66" charset="0"/>
              </a:rPr>
              <a:t>VESTE SWEAT COTON LOGO PNH BRODE  </a:t>
            </a:r>
          </a:p>
          <a:p>
            <a:endParaRPr lang="fr-FR" sz="1400" dirty="0" smtClean="0">
              <a:latin typeface="Comic Sans MS" pitchFamily="66" charset="0"/>
            </a:endParaRPr>
          </a:p>
          <a:p>
            <a:r>
              <a:rPr lang="fr-FR" sz="1400" dirty="0" smtClean="0">
                <a:latin typeface="Comic Sans MS" pitchFamily="66" charset="0"/>
              </a:rPr>
              <a:t>Tailles adultes H: S – XXXL </a:t>
            </a:r>
          </a:p>
          <a:p>
            <a:r>
              <a:rPr lang="fr-FR" sz="1400" dirty="0" smtClean="0">
                <a:latin typeface="Comic Sans MS" pitchFamily="66" charset="0"/>
              </a:rPr>
              <a:t>REF: 2071801</a:t>
            </a:r>
          </a:p>
          <a:p>
            <a:r>
              <a:rPr lang="fr-FR" sz="1400" dirty="0" smtClean="0">
                <a:latin typeface="Comic Sans MS" pitchFamily="66" charset="0"/>
              </a:rPr>
              <a:t>PRIX: </a:t>
            </a:r>
            <a:r>
              <a:rPr lang="fr-FR" sz="1400" b="1" dirty="0" smtClean="0">
                <a:latin typeface="Comic Sans MS" pitchFamily="66" charset="0"/>
              </a:rPr>
              <a:t>46,00</a:t>
            </a:r>
            <a:r>
              <a:rPr lang="fr-FR" sz="1400" dirty="0" smtClean="0">
                <a:latin typeface="Comic Sans MS" pitchFamily="66" charset="0"/>
              </a:rPr>
              <a:t> € </a:t>
            </a:r>
          </a:p>
          <a:p>
            <a:endParaRPr lang="fr-FR" sz="1400" dirty="0" smtClean="0">
              <a:latin typeface="Comic Sans MS" pitchFamily="66" charset="0"/>
            </a:endParaRPr>
          </a:p>
          <a:p>
            <a:r>
              <a:rPr lang="fr-FR" sz="1400" dirty="0" smtClean="0">
                <a:latin typeface="Comic Sans MS" pitchFamily="66" charset="0"/>
              </a:rPr>
              <a:t>Tailles adultes F: 34 – 48</a:t>
            </a:r>
          </a:p>
          <a:p>
            <a:r>
              <a:rPr lang="fr-FR" sz="1400" dirty="0" smtClean="0">
                <a:latin typeface="Comic Sans MS" pitchFamily="66" charset="0"/>
              </a:rPr>
              <a:t>REF: 2071816</a:t>
            </a:r>
          </a:p>
          <a:p>
            <a:r>
              <a:rPr lang="fr-FR" sz="1400" dirty="0" smtClean="0">
                <a:latin typeface="Comic Sans MS" pitchFamily="66" charset="0"/>
              </a:rPr>
              <a:t>PRIX: </a:t>
            </a:r>
            <a:r>
              <a:rPr lang="fr-FR" sz="1400" b="1" dirty="0" smtClean="0">
                <a:latin typeface="Comic Sans MS" pitchFamily="66" charset="0"/>
              </a:rPr>
              <a:t>46,00</a:t>
            </a:r>
            <a:r>
              <a:rPr lang="fr-FR" sz="1400" dirty="0" smtClean="0">
                <a:latin typeface="Comic Sans MS" pitchFamily="66" charset="0"/>
              </a:rPr>
              <a:t> € </a:t>
            </a:r>
          </a:p>
          <a:p>
            <a:endParaRPr lang="fr-FR" sz="1400" dirty="0" smtClean="0">
              <a:latin typeface="Comic Sans MS" pitchFamily="66" charset="0"/>
            </a:endParaRPr>
          </a:p>
          <a:p>
            <a:r>
              <a:rPr lang="fr-FR" sz="1400" dirty="0" smtClean="0">
                <a:latin typeface="Comic Sans MS" pitchFamily="66" charset="0"/>
              </a:rPr>
              <a:t>Tailles enfants: 116 - 164</a:t>
            </a:r>
          </a:p>
          <a:p>
            <a:r>
              <a:rPr lang="fr-FR" sz="1400" dirty="0" smtClean="0">
                <a:latin typeface="Comic Sans MS" pitchFamily="66" charset="0"/>
              </a:rPr>
              <a:t>REF: 2071801</a:t>
            </a:r>
          </a:p>
          <a:p>
            <a:r>
              <a:rPr lang="fr-FR" sz="1400" dirty="0" smtClean="0">
                <a:latin typeface="Comic Sans MS" pitchFamily="66" charset="0"/>
              </a:rPr>
              <a:t>PRIX: </a:t>
            </a:r>
            <a:r>
              <a:rPr lang="fr-FR" sz="1400" b="1" dirty="0" smtClean="0">
                <a:latin typeface="Comic Sans MS" pitchFamily="66" charset="0"/>
              </a:rPr>
              <a:t>41,00</a:t>
            </a:r>
            <a:r>
              <a:rPr lang="fr-FR" sz="1400" dirty="0" smtClean="0">
                <a:latin typeface="Comic Sans MS" pitchFamily="66" charset="0"/>
              </a:rPr>
              <a:t> €</a:t>
            </a:r>
          </a:p>
          <a:p>
            <a:endParaRPr lang="fr-FR" sz="1400" dirty="0" smtClean="0">
              <a:latin typeface="Comic Sans MS" pitchFamily="66" charset="0"/>
            </a:endParaRPr>
          </a:p>
          <a:p>
            <a:r>
              <a:rPr lang="fr-FR" sz="1400" dirty="0" smtClean="0">
                <a:latin typeface="Comic Sans MS" pitchFamily="66" charset="0"/>
              </a:rPr>
              <a:t>Couleur: NOIR</a:t>
            </a:r>
          </a:p>
          <a:p>
            <a:endParaRPr lang="fr-FR" sz="1400" dirty="0" smtClean="0">
              <a:latin typeface="Comic Sans MS" pitchFamily="66" charset="0"/>
            </a:endParaRPr>
          </a:p>
        </p:txBody>
      </p:sp>
      <p:pic>
        <p:nvPicPr>
          <p:cNvPr id="26626" name="Picture 2" descr="Résultat de recherche d'images pour &quot;veste sweat erima basic 2071801&quot;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1857364"/>
            <a:ext cx="4029075" cy="4029075"/>
          </a:xfrm>
          <a:prstGeom prst="rect">
            <a:avLst/>
          </a:prstGeom>
          <a:noFill/>
        </p:spPr>
      </p:pic>
      <p:pic>
        <p:nvPicPr>
          <p:cNvPr id="7" name="Picture 2" descr="C:\Users\gdeir\Desktop\LOGO PNH.bmp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43703" y="2928935"/>
            <a:ext cx="287028" cy="285752"/>
          </a:xfrm>
          <a:prstGeom prst="rect">
            <a:avLst/>
          </a:prstGeom>
          <a:noFill/>
        </p:spPr>
      </p:pic>
      <p:pic>
        <p:nvPicPr>
          <p:cNvPr id="8" name="Picture 2" descr="Image associé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929586" y="285728"/>
            <a:ext cx="928694" cy="928694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6000">
    <p:wipe dir="d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u="sng" dirty="0" smtClean="0">
                <a:solidFill>
                  <a:srgbClr val="00B0F0"/>
                </a:solidFill>
                <a:latin typeface="Comic Sans MS" pitchFamily="66" charset="0"/>
              </a:rPr>
              <a:t>VESTE POLAIRE</a:t>
            </a:r>
            <a:endParaRPr lang="fr-FR" u="sng" dirty="0">
              <a:solidFill>
                <a:srgbClr val="00B0F0"/>
              </a:solidFill>
              <a:latin typeface="Comic Sans MS" pitchFamily="66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571472" y="2000240"/>
            <a:ext cx="3357587" cy="387798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b="1" dirty="0" smtClean="0">
                <a:latin typeface="Comic Sans MS" pitchFamily="66" charset="0"/>
              </a:rPr>
              <a:t>VESTE POLAIRE </a:t>
            </a:r>
          </a:p>
          <a:p>
            <a:pPr algn="ctr"/>
            <a:r>
              <a:rPr lang="fr-FR" b="1" dirty="0" smtClean="0">
                <a:latin typeface="Comic Sans MS" pitchFamily="66" charset="0"/>
              </a:rPr>
              <a:t>LOGO PNH BRODE  </a:t>
            </a:r>
          </a:p>
          <a:p>
            <a:endParaRPr lang="fr-FR" sz="1400" dirty="0" smtClean="0">
              <a:latin typeface="Comic Sans MS" pitchFamily="66" charset="0"/>
            </a:endParaRPr>
          </a:p>
          <a:p>
            <a:r>
              <a:rPr lang="fr-FR" sz="1400" dirty="0" smtClean="0">
                <a:latin typeface="Comic Sans MS" pitchFamily="66" charset="0"/>
              </a:rPr>
              <a:t>Tailles adultes H: S – XXXL </a:t>
            </a:r>
          </a:p>
          <a:p>
            <a:r>
              <a:rPr lang="fr-FR" sz="1400" dirty="0" smtClean="0">
                <a:latin typeface="Comic Sans MS" pitchFamily="66" charset="0"/>
              </a:rPr>
              <a:t>REF: 906500</a:t>
            </a:r>
          </a:p>
          <a:p>
            <a:r>
              <a:rPr lang="fr-FR" sz="1400" dirty="0" smtClean="0">
                <a:latin typeface="Comic Sans MS" pitchFamily="66" charset="0"/>
              </a:rPr>
              <a:t>PRIX: </a:t>
            </a:r>
            <a:r>
              <a:rPr lang="fr-FR" sz="1400" b="1" dirty="0" smtClean="0">
                <a:latin typeface="Comic Sans MS" pitchFamily="66" charset="0"/>
              </a:rPr>
              <a:t>46,00</a:t>
            </a:r>
            <a:r>
              <a:rPr lang="fr-FR" sz="1400" dirty="0" smtClean="0">
                <a:latin typeface="Comic Sans MS" pitchFamily="66" charset="0"/>
              </a:rPr>
              <a:t> € </a:t>
            </a:r>
          </a:p>
          <a:p>
            <a:endParaRPr lang="fr-FR" sz="1400" dirty="0" smtClean="0">
              <a:latin typeface="Comic Sans MS" pitchFamily="66" charset="0"/>
            </a:endParaRPr>
          </a:p>
          <a:p>
            <a:r>
              <a:rPr lang="fr-FR" sz="1400" dirty="0" smtClean="0">
                <a:latin typeface="Comic Sans MS" pitchFamily="66" charset="0"/>
              </a:rPr>
              <a:t>Tailles adultes F: 34 – 48</a:t>
            </a:r>
          </a:p>
          <a:p>
            <a:r>
              <a:rPr lang="fr-FR" sz="1400" dirty="0" smtClean="0">
                <a:latin typeface="Comic Sans MS" pitchFamily="66" charset="0"/>
              </a:rPr>
              <a:t>REF: 906518</a:t>
            </a:r>
          </a:p>
          <a:p>
            <a:r>
              <a:rPr lang="fr-FR" sz="1400" dirty="0" smtClean="0">
                <a:latin typeface="Comic Sans MS" pitchFamily="66" charset="0"/>
              </a:rPr>
              <a:t>PRIX: </a:t>
            </a:r>
            <a:r>
              <a:rPr lang="fr-FR" sz="1400" b="1" dirty="0" smtClean="0">
                <a:latin typeface="Comic Sans MS" pitchFamily="66" charset="0"/>
              </a:rPr>
              <a:t>46,00</a:t>
            </a:r>
            <a:r>
              <a:rPr lang="fr-FR" sz="1400" dirty="0" smtClean="0">
                <a:latin typeface="Comic Sans MS" pitchFamily="66" charset="0"/>
              </a:rPr>
              <a:t> € </a:t>
            </a:r>
          </a:p>
          <a:p>
            <a:endParaRPr lang="fr-FR" sz="1400" dirty="0" smtClean="0">
              <a:latin typeface="Comic Sans MS" pitchFamily="66" charset="0"/>
            </a:endParaRPr>
          </a:p>
          <a:p>
            <a:r>
              <a:rPr lang="fr-FR" sz="1400" dirty="0" smtClean="0">
                <a:latin typeface="Comic Sans MS" pitchFamily="66" charset="0"/>
              </a:rPr>
              <a:t>Tailles enfants: 116 - 164</a:t>
            </a:r>
          </a:p>
          <a:p>
            <a:r>
              <a:rPr lang="fr-FR" sz="1400" dirty="0" smtClean="0">
                <a:latin typeface="Comic Sans MS" pitchFamily="66" charset="0"/>
              </a:rPr>
              <a:t>REF: 906500</a:t>
            </a:r>
          </a:p>
          <a:p>
            <a:r>
              <a:rPr lang="fr-FR" sz="1400" dirty="0" smtClean="0">
                <a:latin typeface="Comic Sans MS" pitchFamily="66" charset="0"/>
              </a:rPr>
              <a:t>PRIX: </a:t>
            </a:r>
            <a:r>
              <a:rPr lang="fr-FR" sz="1400" b="1" dirty="0" smtClean="0">
                <a:latin typeface="Comic Sans MS" pitchFamily="66" charset="0"/>
              </a:rPr>
              <a:t>40,00</a:t>
            </a:r>
            <a:r>
              <a:rPr lang="fr-FR" sz="1400" dirty="0" smtClean="0">
                <a:latin typeface="Comic Sans MS" pitchFamily="66" charset="0"/>
              </a:rPr>
              <a:t> €</a:t>
            </a:r>
          </a:p>
          <a:p>
            <a:endParaRPr lang="fr-FR" sz="1400" dirty="0" smtClean="0">
              <a:latin typeface="Comic Sans MS" pitchFamily="66" charset="0"/>
            </a:endParaRPr>
          </a:p>
          <a:p>
            <a:r>
              <a:rPr lang="fr-FR" sz="1400" dirty="0" smtClean="0">
                <a:latin typeface="Comic Sans MS" pitchFamily="66" charset="0"/>
              </a:rPr>
              <a:t>Couleur: NOIR</a:t>
            </a:r>
          </a:p>
          <a:p>
            <a:endParaRPr lang="fr-FR" sz="1400" dirty="0" smtClean="0">
              <a:latin typeface="Comic Sans MS" pitchFamily="66" charset="0"/>
            </a:endParaRPr>
          </a:p>
        </p:txBody>
      </p:sp>
      <p:pic>
        <p:nvPicPr>
          <p:cNvPr id="27650" name="Picture 2" descr="Résultat de recherche d'images pour &quot;VESTE POLAIRE ERIMA 906500&quot;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9124" y="1785926"/>
            <a:ext cx="4029075" cy="4029075"/>
          </a:xfrm>
          <a:prstGeom prst="rect">
            <a:avLst/>
          </a:prstGeom>
          <a:noFill/>
        </p:spPr>
      </p:pic>
      <p:pic>
        <p:nvPicPr>
          <p:cNvPr id="6" name="Picture 2" descr="C:\Users\gdeir\Desktop\LOGO PNH.bmp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43702" y="2714620"/>
            <a:ext cx="287028" cy="285752"/>
          </a:xfrm>
          <a:prstGeom prst="rect">
            <a:avLst/>
          </a:prstGeom>
          <a:noFill/>
        </p:spPr>
      </p:pic>
      <p:pic>
        <p:nvPicPr>
          <p:cNvPr id="7" name="Picture 2" descr="Image associé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929586" y="285728"/>
            <a:ext cx="928694" cy="928694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6000">
    <p:wipe dir="d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u="sng" dirty="0" smtClean="0">
                <a:solidFill>
                  <a:srgbClr val="00B0F0"/>
                </a:solidFill>
                <a:effectLst/>
                <a:latin typeface="Comic Sans MS" pitchFamily="66" charset="0"/>
              </a:rPr>
              <a:t>LE SOFTSHELL </a:t>
            </a:r>
            <a:endParaRPr lang="fr-FR" u="sng" dirty="0">
              <a:solidFill>
                <a:srgbClr val="00B0F0"/>
              </a:solidFill>
              <a:effectLst/>
              <a:latin typeface="Comic Sans MS" pitchFamily="66" charset="0"/>
            </a:endParaRPr>
          </a:p>
        </p:txBody>
      </p:sp>
      <p:pic>
        <p:nvPicPr>
          <p:cNvPr id="28674" name="Picture 2" descr="Résultat de recherche d'images pour &quot;VESTE SANS MANCHE SOFTSHELL ERIMA 906514&quot;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2000240"/>
            <a:ext cx="4029075" cy="4029075"/>
          </a:xfrm>
          <a:prstGeom prst="rect">
            <a:avLst/>
          </a:prstGeom>
          <a:noFill/>
        </p:spPr>
      </p:pic>
      <p:sp>
        <p:nvSpPr>
          <p:cNvPr id="5" name="ZoneTexte 4"/>
          <p:cNvSpPr txBox="1"/>
          <p:nvPr/>
        </p:nvSpPr>
        <p:spPr>
          <a:xfrm>
            <a:off x="571472" y="2000240"/>
            <a:ext cx="3571900" cy="387798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b="1" dirty="0" smtClean="0">
                <a:latin typeface="Comic Sans MS" pitchFamily="66" charset="0"/>
              </a:rPr>
              <a:t>SOFTSHELL SANS MANCHE</a:t>
            </a:r>
          </a:p>
          <a:p>
            <a:pPr algn="ctr"/>
            <a:r>
              <a:rPr lang="fr-FR" b="1" dirty="0" smtClean="0">
                <a:latin typeface="Comic Sans MS" pitchFamily="66" charset="0"/>
              </a:rPr>
              <a:t>LOGO PNH BRODE  </a:t>
            </a:r>
          </a:p>
          <a:p>
            <a:endParaRPr lang="fr-FR" sz="1400" dirty="0" smtClean="0">
              <a:latin typeface="Comic Sans MS" pitchFamily="66" charset="0"/>
            </a:endParaRPr>
          </a:p>
          <a:p>
            <a:r>
              <a:rPr lang="fr-FR" sz="1400" dirty="0" smtClean="0">
                <a:latin typeface="Comic Sans MS" pitchFamily="66" charset="0"/>
              </a:rPr>
              <a:t>Tailles adultes H: S – XXXL </a:t>
            </a:r>
          </a:p>
          <a:p>
            <a:r>
              <a:rPr lang="fr-FR" sz="1400" dirty="0" smtClean="0">
                <a:latin typeface="Comic Sans MS" pitchFamily="66" charset="0"/>
              </a:rPr>
              <a:t>REF: 906514</a:t>
            </a:r>
          </a:p>
          <a:p>
            <a:r>
              <a:rPr lang="fr-FR" sz="1400" dirty="0" smtClean="0">
                <a:latin typeface="Comic Sans MS" pitchFamily="66" charset="0"/>
              </a:rPr>
              <a:t>PRIX</a:t>
            </a:r>
            <a:r>
              <a:rPr lang="fr-FR" sz="1400" b="1" dirty="0" smtClean="0">
                <a:latin typeface="Comic Sans MS" pitchFamily="66" charset="0"/>
              </a:rPr>
              <a:t>: 58,00 </a:t>
            </a:r>
            <a:r>
              <a:rPr lang="fr-FR" sz="1400" dirty="0" smtClean="0">
                <a:latin typeface="Comic Sans MS" pitchFamily="66" charset="0"/>
              </a:rPr>
              <a:t>€ </a:t>
            </a:r>
          </a:p>
          <a:p>
            <a:endParaRPr lang="fr-FR" sz="1400" dirty="0" smtClean="0">
              <a:latin typeface="Comic Sans MS" pitchFamily="66" charset="0"/>
            </a:endParaRPr>
          </a:p>
          <a:p>
            <a:r>
              <a:rPr lang="fr-FR" sz="1400" dirty="0" smtClean="0">
                <a:latin typeface="Comic Sans MS" pitchFamily="66" charset="0"/>
              </a:rPr>
              <a:t>Tailles adultes F: 34 – 48</a:t>
            </a:r>
          </a:p>
          <a:p>
            <a:r>
              <a:rPr lang="fr-FR" sz="1400" dirty="0" smtClean="0">
                <a:latin typeface="Comic Sans MS" pitchFamily="66" charset="0"/>
              </a:rPr>
              <a:t>REF: 906532</a:t>
            </a:r>
          </a:p>
          <a:p>
            <a:r>
              <a:rPr lang="fr-FR" sz="1400" dirty="0" smtClean="0">
                <a:latin typeface="Comic Sans MS" pitchFamily="66" charset="0"/>
              </a:rPr>
              <a:t>PRIX</a:t>
            </a:r>
            <a:r>
              <a:rPr lang="fr-FR" sz="1400" b="1" dirty="0" smtClean="0">
                <a:latin typeface="Comic Sans MS" pitchFamily="66" charset="0"/>
              </a:rPr>
              <a:t>: 58,00 </a:t>
            </a:r>
            <a:r>
              <a:rPr lang="fr-FR" sz="1400" dirty="0" smtClean="0">
                <a:latin typeface="Comic Sans MS" pitchFamily="66" charset="0"/>
              </a:rPr>
              <a:t>€ </a:t>
            </a:r>
          </a:p>
          <a:p>
            <a:endParaRPr lang="fr-FR" sz="1400" dirty="0" smtClean="0">
              <a:latin typeface="Comic Sans MS" pitchFamily="66" charset="0"/>
            </a:endParaRPr>
          </a:p>
          <a:p>
            <a:r>
              <a:rPr lang="fr-FR" sz="1400" dirty="0" smtClean="0">
                <a:latin typeface="Comic Sans MS" pitchFamily="66" charset="0"/>
              </a:rPr>
              <a:t>Tailles enfants: 116 - 164</a:t>
            </a:r>
          </a:p>
          <a:p>
            <a:r>
              <a:rPr lang="fr-FR" sz="1400" dirty="0" smtClean="0">
                <a:latin typeface="Comic Sans MS" pitchFamily="66" charset="0"/>
              </a:rPr>
              <a:t>REF: 906514</a:t>
            </a:r>
          </a:p>
          <a:p>
            <a:r>
              <a:rPr lang="fr-FR" sz="1400" dirty="0" smtClean="0">
                <a:latin typeface="Comic Sans MS" pitchFamily="66" charset="0"/>
              </a:rPr>
              <a:t>PRIX: </a:t>
            </a:r>
            <a:r>
              <a:rPr lang="fr-FR" sz="1400" b="1" dirty="0" smtClean="0">
                <a:latin typeface="Comic Sans MS" pitchFamily="66" charset="0"/>
              </a:rPr>
              <a:t>46,00</a:t>
            </a:r>
            <a:r>
              <a:rPr lang="fr-FR" sz="1400" dirty="0" smtClean="0">
                <a:latin typeface="Comic Sans MS" pitchFamily="66" charset="0"/>
              </a:rPr>
              <a:t> €</a:t>
            </a:r>
          </a:p>
          <a:p>
            <a:endParaRPr lang="fr-FR" sz="1400" dirty="0" smtClean="0">
              <a:latin typeface="Comic Sans MS" pitchFamily="66" charset="0"/>
            </a:endParaRPr>
          </a:p>
          <a:p>
            <a:r>
              <a:rPr lang="fr-FR" sz="1400" dirty="0" smtClean="0">
                <a:latin typeface="Comic Sans MS" pitchFamily="66" charset="0"/>
              </a:rPr>
              <a:t>Couleur: NOIR</a:t>
            </a:r>
          </a:p>
          <a:p>
            <a:endParaRPr lang="fr-FR" sz="1400" dirty="0" smtClean="0">
              <a:latin typeface="Comic Sans MS" pitchFamily="66" charset="0"/>
            </a:endParaRPr>
          </a:p>
        </p:txBody>
      </p:sp>
      <p:pic>
        <p:nvPicPr>
          <p:cNvPr id="6" name="Picture 2" descr="C:\Users\gdeir\Desktop\LOGO PNH.bmp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15140" y="3143248"/>
            <a:ext cx="287028" cy="285752"/>
          </a:xfrm>
          <a:prstGeom prst="rect">
            <a:avLst/>
          </a:prstGeom>
          <a:noFill/>
        </p:spPr>
      </p:pic>
      <p:pic>
        <p:nvPicPr>
          <p:cNvPr id="8" name="Picture 2" descr="Image associé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929586" y="285728"/>
            <a:ext cx="928694" cy="928694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6000">
    <p:wipe dir="d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u="sng" dirty="0" smtClean="0">
                <a:solidFill>
                  <a:srgbClr val="00B0F0"/>
                </a:solidFill>
                <a:latin typeface="Comic Sans MS" pitchFamily="66" charset="0"/>
              </a:rPr>
              <a:t>DOUDOUNES ENFANTS</a:t>
            </a:r>
            <a:endParaRPr lang="fr-FR" u="sng" dirty="0">
              <a:solidFill>
                <a:srgbClr val="00B0F0"/>
              </a:solidFill>
              <a:latin typeface="Comic Sans MS" pitchFamily="66" charset="0"/>
            </a:endParaRPr>
          </a:p>
        </p:txBody>
      </p:sp>
      <p:pic>
        <p:nvPicPr>
          <p:cNvPr id="1026" name="Picture 2" descr="Erima - Doudoune Outdoor Basic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86578" y="1857364"/>
            <a:ext cx="2143116" cy="2143116"/>
          </a:xfrm>
          <a:prstGeom prst="rect">
            <a:avLst/>
          </a:prstGeom>
          <a:noFill/>
        </p:spPr>
      </p:pic>
      <p:pic>
        <p:nvPicPr>
          <p:cNvPr id="1028" name="Picture 4" descr="Doudoune Erima Outdoor Basic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86578" y="4000504"/>
            <a:ext cx="2143115" cy="2143116"/>
          </a:xfrm>
          <a:prstGeom prst="rect">
            <a:avLst/>
          </a:prstGeom>
          <a:noFill/>
        </p:spPr>
      </p:pic>
      <p:pic>
        <p:nvPicPr>
          <p:cNvPr id="6" name="Picture 2" descr="Image associée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929586" y="285728"/>
            <a:ext cx="928694" cy="928694"/>
          </a:xfrm>
          <a:prstGeom prst="rect">
            <a:avLst/>
          </a:prstGeom>
          <a:noFill/>
        </p:spPr>
      </p:pic>
      <p:pic>
        <p:nvPicPr>
          <p:cNvPr id="7" name="Picture 2" descr="C:\Users\gdeir\Desktop\LOGO PNH.bmp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858148" y="2500306"/>
            <a:ext cx="214314" cy="213361"/>
          </a:xfrm>
          <a:prstGeom prst="rect">
            <a:avLst/>
          </a:prstGeom>
          <a:noFill/>
        </p:spPr>
      </p:pic>
      <p:pic>
        <p:nvPicPr>
          <p:cNvPr id="8" name="Picture 2" descr="C:\Users\gdeir\Desktop\LOGO PNH.bmp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858148" y="4714884"/>
            <a:ext cx="214314" cy="213361"/>
          </a:xfrm>
          <a:prstGeom prst="rect">
            <a:avLst/>
          </a:prstGeom>
          <a:noFill/>
        </p:spPr>
      </p:pic>
      <p:sp>
        <p:nvSpPr>
          <p:cNvPr id="9" name="ZoneTexte 8"/>
          <p:cNvSpPr txBox="1"/>
          <p:nvPr/>
        </p:nvSpPr>
        <p:spPr>
          <a:xfrm>
            <a:off x="500034" y="1857364"/>
            <a:ext cx="3571900" cy="209288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b="1" dirty="0" smtClean="0">
                <a:latin typeface="Comic Sans MS" pitchFamily="66" charset="0"/>
              </a:rPr>
              <a:t>DOUDOUNES</a:t>
            </a:r>
            <a:endParaRPr lang="fr-FR" sz="1400" dirty="0" smtClean="0">
              <a:latin typeface="Comic Sans MS" pitchFamily="66" charset="0"/>
            </a:endParaRPr>
          </a:p>
          <a:p>
            <a:endParaRPr lang="fr-FR" sz="1400" dirty="0" smtClean="0">
              <a:latin typeface="Comic Sans MS" pitchFamily="66" charset="0"/>
            </a:endParaRPr>
          </a:p>
          <a:p>
            <a:r>
              <a:rPr lang="fr-FR" sz="1400" dirty="0" smtClean="0">
                <a:latin typeface="Comic Sans MS" pitchFamily="66" charset="0"/>
              </a:rPr>
              <a:t>Tailles: 116 - 164</a:t>
            </a:r>
          </a:p>
          <a:p>
            <a:r>
              <a:rPr lang="fr-FR" sz="1400" dirty="0" smtClean="0">
                <a:latin typeface="Comic Sans MS" pitchFamily="66" charset="0"/>
              </a:rPr>
              <a:t>REF: 9060704 – NOIR</a:t>
            </a:r>
          </a:p>
          <a:p>
            <a:r>
              <a:rPr lang="fr-FR" sz="1400" dirty="0" smtClean="0">
                <a:latin typeface="Comic Sans MS" pitchFamily="66" charset="0"/>
              </a:rPr>
              <a:t>REF: 9060703 - BLEU</a:t>
            </a:r>
          </a:p>
          <a:p>
            <a:r>
              <a:rPr lang="fr-FR" sz="1400" dirty="0" smtClean="0">
                <a:latin typeface="Comic Sans MS" pitchFamily="66" charset="0"/>
              </a:rPr>
              <a:t>PRIX: </a:t>
            </a:r>
            <a:r>
              <a:rPr lang="fr-FR" sz="1400" b="1" dirty="0" smtClean="0">
                <a:latin typeface="Comic Sans MS" pitchFamily="66" charset="0"/>
              </a:rPr>
              <a:t>75,00</a:t>
            </a:r>
            <a:r>
              <a:rPr lang="fr-FR" sz="1400" dirty="0" smtClean="0">
                <a:latin typeface="Comic Sans MS" pitchFamily="66" charset="0"/>
              </a:rPr>
              <a:t> €</a:t>
            </a:r>
          </a:p>
          <a:p>
            <a:endParaRPr lang="fr-FR" sz="1400" dirty="0" smtClean="0">
              <a:latin typeface="Comic Sans MS" pitchFamily="66" charset="0"/>
            </a:endParaRPr>
          </a:p>
          <a:p>
            <a:r>
              <a:rPr lang="fr-FR" sz="1400" dirty="0" smtClean="0">
                <a:latin typeface="Comic Sans MS" pitchFamily="66" charset="0"/>
              </a:rPr>
              <a:t>Couleur: NOIR</a:t>
            </a:r>
          </a:p>
          <a:p>
            <a:endParaRPr lang="fr-FR" sz="1400" dirty="0" smtClean="0">
              <a:latin typeface="Comic Sans MS" pitchFamily="66" charset="0"/>
            </a:endParaRPr>
          </a:p>
        </p:txBody>
      </p:sp>
    </p:spTree>
  </p:cSld>
  <p:clrMapOvr>
    <a:masterClrMapping/>
  </p:clrMapOvr>
  <p:transition spd="med" advClick="0" advTm="6000">
    <p:wipe dir="d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fr-FR" dirty="0" smtClean="0">
                <a:latin typeface="Comic Sans MS" pitchFamily="66" charset="0"/>
              </a:rPr>
              <a:t>Dans cette rubrique vous trouverez les accessoires techniques dont vous pourriez avoir besoin pour améliorer votre confort… </a:t>
            </a:r>
            <a:endParaRPr lang="fr-FR" dirty="0">
              <a:latin typeface="Comic Sans MS" pitchFamily="66" charset="0"/>
            </a:endParaRPr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solidFill>
                  <a:srgbClr val="00B0F0"/>
                </a:solidFill>
                <a:latin typeface="Snap ITC" pitchFamily="82" charset="0"/>
              </a:rPr>
              <a:t>LE COIN DU SPORTIF</a:t>
            </a:r>
            <a:endParaRPr lang="fr-FR" dirty="0">
              <a:solidFill>
                <a:srgbClr val="00B0F0"/>
              </a:solidFill>
              <a:latin typeface="Snap ITC" pitchFamily="82" charset="0"/>
            </a:endParaRPr>
          </a:p>
        </p:txBody>
      </p:sp>
    </p:spTree>
  </p:cSld>
  <p:clrMapOvr>
    <a:masterClrMapping/>
  </p:clrMapOvr>
  <p:transition spd="med" advClick="0" advTm="6000">
    <p:wipe dir="d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u="sng" dirty="0" smtClean="0">
                <a:solidFill>
                  <a:srgbClr val="00B0F0"/>
                </a:solidFill>
                <a:latin typeface="Comic Sans MS" pitchFamily="66" charset="0"/>
              </a:rPr>
              <a:t>LES COMPRESSIONS</a:t>
            </a:r>
            <a:endParaRPr lang="fr-FR" u="sng" dirty="0">
              <a:solidFill>
                <a:srgbClr val="00B0F0"/>
              </a:solidFill>
              <a:latin typeface="Comic Sans MS" pitchFamily="66" charset="0"/>
            </a:endParaRPr>
          </a:p>
        </p:txBody>
      </p:sp>
      <p:pic>
        <p:nvPicPr>
          <p:cNvPr id="1026" name="Picture 2" descr="Résultat de recherche d'images pour &quot;longsleeves compression erima&quot;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2" y="1285860"/>
            <a:ext cx="1646621" cy="2143140"/>
          </a:xfrm>
          <a:prstGeom prst="rect">
            <a:avLst/>
          </a:prstGeom>
          <a:noFill/>
        </p:spPr>
      </p:pic>
      <p:pic>
        <p:nvPicPr>
          <p:cNvPr id="1028" name="Picture 4" descr="Image associée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388" y="1285860"/>
            <a:ext cx="2449303" cy="2143140"/>
          </a:xfrm>
          <a:prstGeom prst="rect">
            <a:avLst/>
          </a:prstGeom>
          <a:noFill/>
        </p:spPr>
      </p:pic>
      <p:sp>
        <p:nvSpPr>
          <p:cNvPr id="6" name="ZoneTexte 5"/>
          <p:cNvSpPr txBox="1"/>
          <p:nvPr/>
        </p:nvSpPr>
        <p:spPr>
          <a:xfrm>
            <a:off x="571472" y="1571612"/>
            <a:ext cx="3571900" cy="409342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b="1" dirty="0" smtClean="0">
                <a:latin typeface="Comic Sans MS" pitchFamily="66" charset="0"/>
              </a:rPr>
              <a:t>COMPRESSIONS MANCHES LONGUES ET COURTES</a:t>
            </a:r>
          </a:p>
          <a:p>
            <a:endParaRPr lang="fr-FR" sz="1400" dirty="0" smtClean="0">
              <a:latin typeface="Comic Sans MS" pitchFamily="66" charset="0"/>
            </a:endParaRPr>
          </a:p>
          <a:p>
            <a:r>
              <a:rPr lang="fr-FR" sz="1400" dirty="0" smtClean="0">
                <a:latin typeface="Comic Sans MS" pitchFamily="66" charset="0"/>
              </a:rPr>
              <a:t>POUR UN SUPPORT MAXIMAL</a:t>
            </a:r>
          </a:p>
          <a:p>
            <a:endParaRPr lang="fr-FR" sz="1400" dirty="0" smtClean="0">
              <a:latin typeface="Comic Sans MS" pitchFamily="66" charset="0"/>
            </a:endParaRPr>
          </a:p>
          <a:p>
            <a:r>
              <a:rPr lang="fr-FR" sz="1400" dirty="0" smtClean="0">
                <a:latin typeface="Comic Sans MS" pitchFamily="66" charset="0"/>
              </a:rPr>
              <a:t>Manches longues:</a:t>
            </a:r>
          </a:p>
          <a:p>
            <a:r>
              <a:rPr lang="fr-FR" sz="1400" dirty="0" smtClean="0">
                <a:latin typeface="Comic Sans MS" pitchFamily="66" charset="0"/>
              </a:rPr>
              <a:t>Tailles adultes: S – XXXL </a:t>
            </a:r>
          </a:p>
          <a:p>
            <a:r>
              <a:rPr lang="fr-FR" sz="1400" dirty="0" smtClean="0">
                <a:latin typeface="Comic Sans MS" pitchFamily="66" charset="0"/>
              </a:rPr>
              <a:t>REF: 2250718</a:t>
            </a:r>
          </a:p>
          <a:p>
            <a:r>
              <a:rPr lang="fr-FR" sz="1400" dirty="0" smtClean="0">
                <a:latin typeface="Comic Sans MS" pitchFamily="66" charset="0"/>
              </a:rPr>
              <a:t>PRIX: </a:t>
            </a:r>
            <a:r>
              <a:rPr lang="fr-FR" sz="1400" b="1" dirty="0" smtClean="0">
                <a:latin typeface="Comic Sans MS" pitchFamily="66" charset="0"/>
              </a:rPr>
              <a:t>45,00</a:t>
            </a:r>
            <a:r>
              <a:rPr lang="fr-FR" sz="1400" dirty="0" smtClean="0">
                <a:latin typeface="Comic Sans MS" pitchFamily="66" charset="0"/>
              </a:rPr>
              <a:t> € </a:t>
            </a:r>
          </a:p>
          <a:p>
            <a:endParaRPr lang="fr-FR" sz="1400" dirty="0" smtClean="0">
              <a:latin typeface="Comic Sans MS" pitchFamily="66" charset="0"/>
            </a:endParaRPr>
          </a:p>
          <a:p>
            <a:r>
              <a:rPr lang="fr-FR" sz="1400" dirty="0" smtClean="0">
                <a:latin typeface="Comic Sans MS" pitchFamily="66" charset="0"/>
              </a:rPr>
              <a:t>Manches courtes:</a:t>
            </a:r>
          </a:p>
          <a:p>
            <a:r>
              <a:rPr lang="fr-FR" sz="1400" dirty="0" smtClean="0">
                <a:latin typeface="Comic Sans MS" pitchFamily="66" charset="0"/>
              </a:rPr>
              <a:t>Tailles adultes: S - XXXL</a:t>
            </a:r>
          </a:p>
          <a:p>
            <a:r>
              <a:rPr lang="fr-FR" sz="1400" dirty="0" smtClean="0">
                <a:latin typeface="Comic Sans MS" pitchFamily="66" charset="0"/>
              </a:rPr>
              <a:t>REF: 2250722</a:t>
            </a:r>
          </a:p>
          <a:p>
            <a:r>
              <a:rPr lang="fr-FR" sz="1400" dirty="0" smtClean="0">
                <a:latin typeface="Comic Sans MS" pitchFamily="66" charset="0"/>
              </a:rPr>
              <a:t>PRIX: </a:t>
            </a:r>
            <a:r>
              <a:rPr lang="fr-FR" sz="1400" b="1" dirty="0" smtClean="0">
                <a:latin typeface="Comic Sans MS" pitchFamily="66" charset="0"/>
              </a:rPr>
              <a:t>41,00</a:t>
            </a:r>
            <a:r>
              <a:rPr lang="fr-FR" sz="1400" dirty="0" smtClean="0">
                <a:latin typeface="Comic Sans MS" pitchFamily="66" charset="0"/>
              </a:rPr>
              <a:t> € </a:t>
            </a:r>
          </a:p>
          <a:p>
            <a:endParaRPr lang="fr-FR" sz="1400" dirty="0" smtClean="0">
              <a:latin typeface="Comic Sans MS" pitchFamily="66" charset="0"/>
            </a:endParaRPr>
          </a:p>
          <a:p>
            <a:r>
              <a:rPr lang="fr-FR" sz="1400" dirty="0" smtClean="0">
                <a:latin typeface="Comic Sans MS" pitchFamily="66" charset="0"/>
              </a:rPr>
              <a:t>Couleur: NOIR</a:t>
            </a:r>
          </a:p>
          <a:p>
            <a:r>
              <a:rPr lang="fr-FR" sz="1400" dirty="0" smtClean="0">
                <a:latin typeface="Comic Sans MS" pitchFamily="66" charset="0"/>
              </a:rPr>
              <a:t>Existe en BLANC</a:t>
            </a:r>
          </a:p>
          <a:p>
            <a:endParaRPr lang="fr-FR" sz="1400" dirty="0" smtClean="0">
              <a:latin typeface="Comic Sans MS" pitchFamily="66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5572132" y="3643314"/>
            <a:ext cx="2928958" cy="295465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fr-FR" b="1" dirty="0" smtClean="0">
                <a:latin typeface="Comic Sans MS" pitchFamily="66" charset="0"/>
              </a:rPr>
              <a:t>Pour les plus jeunes…</a:t>
            </a:r>
          </a:p>
          <a:p>
            <a:endParaRPr lang="fr-FR" sz="1400" dirty="0" smtClean="0">
              <a:latin typeface="Comic Sans MS" pitchFamily="66" charset="0"/>
            </a:endParaRPr>
          </a:p>
          <a:p>
            <a:r>
              <a:rPr lang="fr-FR" sz="1400" dirty="0" smtClean="0">
                <a:latin typeface="Comic Sans MS" pitchFamily="66" charset="0"/>
              </a:rPr>
              <a:t>Manches longues:</a:t>
            </a:r>
          </a:p>
          <a:p>
            <a:r>
              <a:rPr lang="fr-FR" sz="1400" dirty="0" smtClean="0">
                <a:latin typeface="Comic Sans MS" pitchFamily="66" charset="0"/>
              </a:rPr>
              <a:t>Tailles adultes: 128 – 164</a:t>
            </a:r>
          </a:p>
          <a:p>
            <a:r>
              <a:rPr lang="fr-FR" sz="1400" dirty="0" smtClean="0">
                <a:latin typeface="Comic Sans MS" pitchFamily="66" charset="0"/>
              </a:rPr>
              <a:t>PRIX: </a:t>
            </a:r>
            <a:r>
              <a:rPr lang="fr-FR" sz="1400" b="1" dirty="0" smtClean="0">
                <a:latin typeface="Comic Sans MS" pitchFamily="66" charset="0"/>
              </a:rPr>
              <a:t>41,00</a:t>
            </a:r>
            <a:r>
              <a:rPr lang="fr-FR" sz="1400" dirty="0" smtClean="0">
                <a:latin typeface="Comic Sans MS" pitchFamily="66" charset="0"/>
              </a:rPr>
              <a:t> € </a:t>
            </a:r>
          </a:p>
          <a:p>
            <a:endParaRPr lang="fr-FR" sz="1400" dirty="0" smtClean="0">
              <a:latin typeface="Comic Sans MS" pitchFamily="66" charset="0"/>
            </a:endParaRPr>
          </a:p>
          <a:p>
            <a:r>
              <a:rPr lang="fr-FR" sz="1400" dirty="0" smtClean="0">
                <a:latin typeface="Comic Sans MS" pitchFamily="66" charset="0"/>
              </a:rPr>
              <a:t>Manches courtes:</a:t>
            </a:r>
          </a:p>
          <a:p>
            <a:r>
              <a:rPr lang="fr-FR" sz="1400" dirty="0" smtClean="0">
                <a:latin typeface="Comic Sans MS" pitchFamily="66" charset="0"/>
              </a:rPr>
              <a:t>Tailles adultes: 128 - 164</a:t>
            </a:r>
          </a:p>
          <a:p>
            <a:r>
              <a:rPr lang="fr-FR" sz="1400" dirty="0" smtClean="0">
                <a:latin typeface="Comic Sans MS" pitchFamily="66" charset="0"/>
              </a:rPr>
              <a:t>PRIX: </a:t>
            </a:r>
            <a:r>
              <a:rPr lang="fr-FR" sz="1400" b="1" dirty="0" smtClean="0">
                <a:latin typeface="Comic Sans MS" pitchFamily="66" charset="0"/>
              </a:rPr>
              <a:t>37,00</a:t>
            </a:r>
            <a:r>
              <a:rPr lang="fr-FR" sz="1400" dirty="0" smtClean="0">
                <a:latin typeface="Comic Sans MS" pitchFamily="66" charset="0"/>
              </a:rPr>
              <a:t> € </a:t>
            </a:r>
          </a:p>
          <a:p>
            <a:endParaRPr lang="fr-FR" sz="1400" dirty="0" smtClean="0">
              <a:latin typeface="Comic Sans MS" pitchFamily="66" charset="0"/>
            </a:endParaRPr>
          </a:p>
          <a:p>
            <a:r>
              <a:rPr lang="fr-FR" sz="1400" dirty="0" smtClean="0">
                <a:latin typeface="Comic Sans MS" pitchFamily="66" charset="0"/>
              </a:rPr>
              <a:t>Couleur: NOIR</a:t>
            </a:r>
          </a:p>
          <a:p>
            <a:r>
              <a:rPr lang="fr-FR" sz="1400" dirty="0" smtClean="0">
                <a:latin typeface="Comic Sans MS" pitchFamily="66" charset="0"/>
              </a:rPr>
              <a:t>Existe en BLANC</a:t>
            </a:r>
          </a:p>
          <a:p>
            <a:endParaRPr lang="fr-FR" sz="1400" dirty="0" smtClean="0">
              <a:latin typeface="Comic Sans MS" pitchFamily="66" charset="0"/>
            </a:endParaRPr>
          </a:p>
        </p:txBody>
      </p:sp>
      <p:pic>
        <p:nvPicPr>
          <p:cNvPr id="8" name="Picture 2" descr="Image associée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929586" y="285728"/>
            <a:ext cx="928694" cy="928694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6000">
    <p:wipe dir="d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3600" u="sng" dirty="0" smtClean="0">
                <a:solidFill>
                  <a:srgbClr val="00B0F0"/>
                </a:solidFill>
                <a:latin typeface="Comic Sans MS" pitchFamily="66" charset="0"/>
              </a:rPr>
              <a:t>LES THERMIQUES</a:t>
            </a:r>
            <a:endParaRPr lang="fr-FR" sz="3600" u="sng" dirty="0">
              <a:solidFill>
                <a:srgbClr val="00B0F0"/>
              </a:solidFill>
              <a:latin typeface="Comic Sans MS" pitchFamily="66" charset="0"/>
            </a:endParaRPr>
          </a:p>
        </p:txBody>
      </p:sp>
      <p:sp>
        <p:nvSpPr>
          <p:cNvPr id="31748" name="AutoShape 4" descr="Résultat de recherche d'images pour &quot;manchettes erima&quot;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31750" name="AutoShape 6" descr="Résultat de recherche d'images pour &quot;manchettes erima&quot;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31752" name="AutoShape 8" descr="Résultat de recherche d'images pour &quot;manchettes erima&quot;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31754" name="Picture 10" descr="Résultat de recherche d'images pour &quot;SOUS VETEMENTS THERMIQUES ERIMA&quot;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8860" y="4143380"/>
            <a:ext cx="1643074" cy="2158448"/>
          </a:xfrm>
          <a:prstGeom prst="rect">
            <a:avLst/>
          </a:prstGeom>
          <a:noFill/>
        </p:spPr>
      </p:pic>
      <p:pic>
        <p:nvPicPr>
          <p:cNvPr id="31756" name="Picture 12" descr="Résultat de recherche d'images pour &quot;SOUS VETEMENTS THERMIQUES ERIMA&quot;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929190" y="1428736"/>
            <a:ext cx="1952625" cy="2333626"/>
          </a:xfrm>
          <a:prstGeom prst="rect">
            <a:avLst/>
          </a:prstGeom>
          <a:noFill/>
        </p:spPr>
      </p:pic>
      <p:pic>
        <p:nvPicPr>
          <p:cNvPr id="10" name="Picture 2" descr="Image associée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929586" y="285728"/>
            <a:ext cx="928694" cy="928694"/>
          </a:xfrm>
          <a:prstGeom prst="rect">
            <a:avLst/>
          </a:prstGeom>
          <a:noFill/>
        </p:spPr>
      </p:pic>
      <p:sp>
        <p:nvSpPr>
          <p:cNvPr id="11" name="ZoneTexte 10"/>
          <p:cNvSpPr txBox="1"/>
          <p:nvPr/>
        </p:nvSpPr>
        <p:spPr>
          <a:xfrm>
            <a:off x="571472" y="1428736"/>
            <a:ext cx="3571900" cy="230832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b="1" dirty="0" smtClean="0">
                <a:latin typeface="Comic Sans MS" pitchFamily="66" charset="0"/>
              </a:rPr>
              <a:t>T-SHIRT THERMIQUE:</a:t>
            </a:r>
            <a:endParaRPr lang="fr-FR" sz="1400" dirty="0" smtClean="0">
              <a:latin typeface="Comic Sans MS" pitchFamily="66" charset="0"/>
            </a:endParaRPr>
          </a:p>
          <a:p>
            <a:endParaRPr lang="fr-FR" sz="1400" dirty="0" smtClean="0">
              <a:latin typeface="Comic Sans MS" pitchFamily="66" charset="0"/>
            </a:endParaRPr>
          </a:p>
          <a:p>
            <a:r>
              <a:rPr lang="fr-FR" sz="1400" dirty="0" smtClean="0">
                <a:latin typeface="Comic Sans MS" pitchFamily="66" charset="0"/>
              </a:rPr>
              <a:t>Manches courtes:</a:t>
            </a:r>
          </a:p>
          <a:p>
            <a:r>
              <a:rPr lang="fr-FR" sz="1400" dirty="0" smtClean="0">
                <a:latin typeface="Comic Sans MS" pitchFamily="66" charset="0"/>
              </a:rPr>
              <a:t>Tailles adultes: S - XXXL</a:t>
            </a:r>
          </a:p>
          <a:p>
            <a:r>
              <a:rPr lang="fr-FR" sz="1400" dirty="0" smtClean="0">
                <a:latin typeface="Comic Sans MS" pitchFamily="66" charset="0"/>
              </a:rPr>
              <a:t>REF: 2250714</a:t>
            </a:r>
          </a:p>
          <a:p>
            <a:r>
              <a:rPr lang="fr-FR" sz="1400" dirty="0" smtClean="0">
                <a:latin typeface="Comic Sans MS" pitchFamily="66" charset="0"/>
              </a:rPr>
              <a:t>PRIX: </a:t>
            </a:r>
            <a:r>
              <a:rPr lang="fr-FR" sz="1400" b="1" dirty="0" smtClean="0">
                <a:latin typeface="Comic Sans MS" pitchFamily="66" charset="0"/>
              </a:rPr>
              <a:t>32,50</a:t>
            </a:r>
            <a:r>
              <a:rPr lang="fr-FR" sz="1400" dirty="0" smtClean="0">
                <a:latin typeface="Comic Sans MS" pitchFamily="66" charset="0"/>
              </a:rPr>
              <a:t> €</a:t>
            </a:r>
          </a:p>
          <a:p>
            <a:endParaRPr lang="fr-FR" sz="1400" dirty="0" smtClean="0">
              <a:latin typeface="Comic Sans MS" pitchFamily="66" charset="0"/>
            </a:endParaRPr>
          </a:p>
          <a:p>
            <a:r>
              <a:rPr lang="fr-FR" sz="1400" dirty="0" smtClean="0">
                <a:latin typeface="Comic Sans MS" pitchFamily="66" charset="0"/>
              </a:rPr>
              <a:t>Couleur: NOIR</a:t>
            </a:r>
          </a:p>
          <a:p>
            <a:r>
              <a:rPr lang="fr-FR" sz="1400" dirty="0" smtClean="0">
                <a:latin typeface="Comic Sans MS" pitchFamily="66" charset="0"/>
              </a:rPr>
              <a:t>Existe en BLANC</a:t>
            </a:r>
          </a:p>
          <a:p>
            <a:endParaRPr lang="fr-FR" sz="1400" dirty="0" smtClean="0">
              <a:latin typeface="Comic Sans MS" pitchFamily="66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5286380" y="4143380"/>
            <a:ext cx="3214710" cy="209288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b="1" dirty="0" smtClean="0">
                <a:latin typeface="Comic Sans MS" pitchFamily="66" charset="0"/>
              </a:rPr>
              <a:t>CUISSARD THERMIQUE:</a:t>
            </a:r>
            <a:endParaRPr lang="fr-FR" sz="1400" dirty="0" smtClean="0">
              <a:latin typeface="Comic Sans MS" pitchFamily="66" charset="0"/>
            </a:endParaRPr>
          </a:p>
          <a:p>
            <a:endParaRPr lang="fr-FR" sz="1400" dirty="0" smtClean="0">
              <a:latin typeface="Comic Sans MS" pitchFamily="66" charset="0"/>
            </a:endParaRPr>
          </a:p>
          <a:p>
            <a:r>
              <a:rPr lang="fr-FR" sz="1400" dirty="0" smtClean="0">
                <a:latin typeface="Comic Sans MS" pitchFamily="66" charset="0"/>
              </a:rPr>
              <a:t>Tailles adultes: S - XXXL</a:t>
            </a:r>
          </a:p>
          <a:p>
            <a:r>
              <a:rPr lang="fr-FR" sz="1400" dirty="0" smtClean="0">
                <a:latin typeface="Comic Sans MS" pitchFamily="66" charset="0"/>
              </a:rPr>
              <a:t>REF: 2290706</a:t>
            </a:r>
          </a:p>
          <a:p>
            <a:r>
              <a:rPr lang="fr-FR" sz="1400" dirty="0" smtClean="0">
                <a:latin typeface="Comic Sans MS" pitchFamily="66" charset="0"/>
              </a:rPr>
              <a:t>PRIX:</a:t>
            </a:r>
            <a:r>
              <a:rPr lang="fr-FR" sz="1400" b="1" dirty="0" smtClean="0">
                <a:latin typeface="Comic Sans MS" pitchFamily="66" charset="0"/>
              </a:rPr>
              <a:t> 24,50 </a:t>
            </a:r>
            <a:r>
              <a:rPr lang="fr-FR" sz="1400" dirty="0" smtClean="0">
                <a:latin typeface="Comic Sans MS" pitchFamily="66" charset="0"/>
              </a:rPr>
              <a:t>€</a:t>
            </a:r>
          </a:p>
          <a:p>
            <a:endParaRPr lang="fr-FR" sz="1400" dirty="0" smtClean="0">
              <a:latin typeface="Comic Sans MS" pitchFamily="66" charset="0"/>
            </a:endParaRPr>
          </a:p>
          <a:p>
            <a:r>
              <a:rPr lang="fr-FR" sz="1400" dirty="0" smtClean="0">
                <a:latin typeface="Comic Sans MS" pitchFamily="66" charset="0"/>
              </a:rPr>
              <a:t>Couleur: NOIR</a:t>
            </a:r>
          </a:p>
          <a:p>
            <a:r>
              <a:rPr lang="fr-FR" sz="1400" dirty="0" smtClean="0">
                <a:latin typeface="Comic Sans MS" pitchFamily="66" charset="0"/>
              </a:rPr>
              <a:t>Existe en BLANC</a:t>
            </a:r>
          </a:p>
          <a:p>
            <a:endParaRPr lang="fr-FR" sz="1400" dirty="0" smtClean="0">
              <a:latin typeface="Comic Sans MS" pitchFamily="66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5000628" y="6488668"/>
            <a:ext cx="37577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rgbClr val="00B0F0"/>
                </a:solidFill>
                <a:latin typeface="Comic Sans MS" pitchFamily="66" charset="0"/>
              </a:rPr>
              <a:t>Nous consulter pour les enfants…</a:t>
            </a:r>
            <a:endParaRPr lang="fr-FR" dirty="0">
              <a:solidFill>
                <a:srgbClr val="00B0F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spd="med" advClick="0" advTm="6000">
    <p:wipe dir="d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u="sng" dirty="0" smtClean="0">
                <a:solidFill>
                  <a:srgbClr val="00B0F0"/>
                </a:solidFill>
                <a:latin typeface="Comic Sans MS" pitchFamily="66" charset="0"/>
              </a:rPr>
              <a:t>LES MANCHETTES </a:t>
            </a:r>
            <a:endParaRPr lang="fr-FR" u="sng" dirty="0">
              <a:solidFill>
                <a:srgbClr val="00B0F0"/>
              </a:solidFill>
              <a:latin typeface="Comic Sans MS" pitchFamily="66" charset="0"/>
            </a:endParaRPr>
          </a:p>
        </p:txBody>
      </p:sp>
      <p:pic>
        <p:nvPicPr>
          <p:cNvPr id="4" name="Picture 2" descr="Image associé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29586" y="285728"/>
            <a:ext cx="928694" cy="928694"/>
          </a:xfrm>
          <a:prstGeom prst="rect">
            <a:avLst/>
          </a:prstGeom>
          <a:noFill/>
        </p:spPr>
      </p:pic>
      <p:sp>
        <p:nvSpPr>
          <p:cNvPr id="5" name="ZoneTexte 4"/>
          <p:cNvSpPr txBox="1"/>
          <p:nvPr/>
        </p:nvSpPr>
        <p:spPr>
          <a:xfrm>
            <a:off x="428596" y="2357430"/>
            <a:ext cx="3571900" cy="187743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b="1" dirty="0" smtClean="0">
                <a:latin typeface="Comic Sans MS" pitchFamily="66" charset="0"/>
              </a:rPr>
              <a:t>MANCHETTES:</a:t>
            </a:r>
            <a:endParaRPr lang="fr-FR" sz="1400" dirty="0" smtClean="0">
              <a:latin typeface="Comic Sans MS" pitchFamily="66" charset="0"/>
            </a:endParaRPr>
          </a:p>
          <a:p>
            <a:endParaRPr lang="fr-FR" sz="1400" dirty="0" smtClean="0">
              <a:latin typeface="Comic Sans MS" pitchFamily="66" charset="0"/>
            </a:endParaRPr>
          </a:p>
          <a:p>
            <a:r>
              <a:rPr lang="fr-FR" sz="1400" dirty="0" smtClean="0">
                <a:latin typeface="Comic Sans MS" pitchFamily="66" charset="0"/>
              </a:rPr>
              <a:t>Tailles adultes: S - L</a:t>
            </a:r>
          </a:p>
          <a:p>
            <a:r>
              <a:rPr lang="fr-FR" sz="1400" dirty="0" smtClean="0">
                <a:latin typeface="Comic Sans MS" pitchFamily="66" charset="0"/>
              </a:rPr>
              <a:t>REF: 8241801</a:t>
            </a:r>
          </a:p>
          <a:p>
            <a:r>
              <a:rPr lang="fr-FR" sz="1400" dirty="0" smtClean="0">
                <a:latin typeface="Comic Sans MS" pitchFamily="66" charset="0"/>
              </a:rPr>
              <a:t>PRIX: </a:t>
            </a:r>
            <a:r>
              <a:rPr lang="fr-FR" sz="1400" b="1" dirty="0" smtClean="0">
                <a:latin typeface="Comic Sans MS" pitchFamily="66" charset="0"/>
              </a:rPr>
              <a:t>19,00</a:t>
            </a:r>
            <a:r>
              <a:rPr lang="fr-FR" sz="1400" dirty="0" smtClean="0">
                <a:latin typeface="Comic Sans MS" pitchFamily="66" charset="0"/>
              </a:rPr>
              <a:t> €</a:t>
            </a:r>
          </a:p>
          <a:p>
            <a:endParaRPr lang="fr-FR" sz="1400" dirty="0" smtClean="0">
              <a:latin typeface="Comic Sans MS" pitchFamily="66" charset="0"/>
            </a:endParaRPr>
          </a:p>
          <a:p>
            <a:r>
              <a:rPr lang="fr-FR" sz="1400" dirty="0" smtClean="0">
                <a:latin typeface="Comic Sans MS" pitchFamily="66" charset="0"/>
              </a:rPr>
              <a:t>Couleur: NOIR</a:t>
            </a:r>
          </a:p>
          <a:p>
            <a:endParaRPr lang="fr-FR" sz="1400" dirty="0" smtClean="0">
              <a:latin typeface="Comic Sans MS" pitchFamily="66" charset="0"/>
            </a:endParaRPr>
          </a:p>
        </p:txBody>
      </p:sp>
      <p:pic>
        <p:nvPicPr>
          <p:cNvPr id="6" name="Picture 2" descr="https://www.plutosport.fr/media/catalog/product/cache/small_image/133x/9df78eab33525d08d6e5fb8d27136e95/E/r/Erima_Arm_Sleeve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43570" y="2143116"/>
            <a:ext cx="2143140" cy="214314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6000">
    <p:wipe dir="d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u="sng" dirty="0" smtClean="0">
                <a:solidFill>
                  <a:srgbClr val="00B0F0"/>
                </a:solidFill>
                <a:latin typeface="Comic Sans MS" pitchFamily="66" charset="0"/>
              </a:rPr>
              <a:t>GENOUILLERES ET </a:t>
            </a:r>
            <a:br>
              <a:rPr lang="fr-FR" u="sng" dirty="0" smtClean="0">
                <a:solidFill>
                  <a:srgbClr val="00B0F0"/>
                </a:solidFill>
                <a:latin typeface="Comic Sans MS" pitchFamily="66" charset="0"/>
              </a:rPr>
            </a:br>
            <a:r>
              <a:rPr lang="fr-FR" u="sng" dirty="0" smtClean="0">
                <a:solidFill>
                  <a:srgbClr val="00B0F0"/>
                </a:solidFill>
                <a:latin typeface="Comic Sans MS" pitchFamily="66" charset="0"/>
              </a:rPr>
              <a:t>COUDIERES</a:t>
            </a:r>
            <a:endParaRPr lang="fr-FR" u="sng" dirty="0">
              <a:solidFill>
                <a:srgbClr val="00B0F0"/>
              </a:solidFill>
              <a:latin typeface="Comic Sans MS" pitchFamily="66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500034" y="1857364"/>
            <a:ext cx="3571900" cy="187743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b="1" dirty="0" smtClean="0">
                <a:latin typeface="Comic Sans MS" pitchFamily="66" charset="0"/>
              </a:rPr>
              <a:t>GENOUILLERES:</a:t>
            </a:r>
            <a:endParaRPr lang="fr-FR" sz="1400" dirty="0" smtClean="0">
              <a:latin typeface="Comic Sans MS" pitchFamily="66" charset="0"/>
            </a:endParaRPr>
          </a:p>
          <a:p>
            <a:endParaRPr lang="fr-FR" sz="1400" dirty="0" smtClean="0">
              <a:latin typeface="Comic Sans MS" pitchFamily="66" charset="0"/>
            </a:endParaRPr>
          </a:p>
          <a:p>
            <a:r>
              <a:rPr lang="fr-FR" sz="1400" dirty="0" smtClean="0">
                <a:latin typeface="Comic Sans MS" pitchFamily="66" charset="0"/>
              </a:rPr>
              <a:t>Tailles adultes: S - XL</a:t>
            </a:r>
          </a:p>
          <a:p>
            <a:r>
              <a:rPr lang="fr-FR" sz="1400" dirty="0" smtClean="0">
                <a:latin typeface="Comic Sans MS" pitchFamily="66" charset="0"/>
              </a:rPr>
              <a:t>REF: 7240701</a:t>
            </a:r>
          </a:p>
          <a:p>
            <a:r>
              <a:rPr lang="fr-FR" sz="1400" dirty="0" smtClean="0">
                <a:latin typeface="Comic Sans MS" pitchFamily="66" charset="0"/>
              </a:rPr>
              <a:t>PRIX: </a:t>
            </a:r>
            <a:r>
              <a:rPr lang="fr-FR" sz="1400" b="1" dirty="0" smtClean="0">
                <a:latin typeface="Comic Sans MS" pitchFamily="66" charset="0"/>
              </a:rPr>
              <a:t>35,00</a:t>
            </a:r>
            <a:r>
              <a:rPr lang="fr-FR" sz="1400" dirty="0" smtClean="0">
                <a:latin typeface="Comic Sans MS" pitchFamily="66" charset="0"/>
              </a:rPr>
              <a:t> €</a:t>
            </a:r>
          </a:p>
          <a:p>
            <a:endParaRPr lang="fr-FR" sz="1400" dirty="0" smtClean="0">
              <a:latin typeface="Comic Sans MS" pitchFamily="66" charset="0"/>
            </a:endParaRPr>
          </a:p>
          <a:p>
            <a:r>
              <a:rPr lang="fr-FR" sz="1400" dirty="0" smtClean="0">
                <a:latin typeface="Comic Sans MS" pitchFamily="66" charset="0"/>
              </a:rPr>
              <a:t>Couleur: NOIR</a:t>
            </a:r>
          </a:p>
          <a:p>
            <a:endParaRPr lang="fr-FR" sz="1400" dirty="0" smtClean="0">
              <a:latin typeface="Comic Sans MS" pitchFamily="66" charset="0"/>
            </a:endParaRPr>
          </a:p>
        </p:txBody>
      </p:sp>
      <p:pic>
        <p:nvPicPr>
          <p:cNvPr id="32770" name="Picture 2" descr="Résultat de recherche d'images pour &quot;GENOUILLERES ERIMA&quot;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9124" y="1571612"/>
            <a:ext cx="2214578" cy="2214578"/>
          </a:xfrm>
          <a:prstGeom prst="rect">
            <a:avLst/>
          </a:prstGeom>
          <a:noFill/>
        </p:spPr>
      </p:pic>
      <p:pic>
        <p:nvPicPr>
          <p:cNvPr id="32772" name="Picture 4" descr="Résultat de recherche d'images pour &quot;GENOUILLERES ERIMA&quot;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72264" y="1571612"/>
            <a:ext cx="2214578" cy="2214578"/>
          </a:xfrm>
          <a:prstGeom prst="rect">
            <a:avLst/>
          </a:prstGeom>
          <a:noFill/>
        </p:spPr>
      </p:pic>
      <p:sp>
        <p:nvSpPr>
          <p:cNvPr id="7" name="ZoneTexte 6"/>
          <p:cNvSpPr txBox="1"/>
          <p:nvPr/>
        </p:nvSpPr>
        <p:spPr>
          <a:xfrm>
            <a:off x="1714480" y="4143380"/>
            <a:ext cx="3571900" cy="187743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b="1" dirty="0" smtClean="0">
                <a:latin typeface="Comic Sans MS" pitchFamily="66" charset="0"/>
              </a:rPr>
              <a:t>COUDIERES:</a:t>
            </a:r>
            <a:endParaRPr lang="fr-FR" sz="1400" dirty="0" smtClean="0">
              <a:latin typeface="Comic Sans MS" pitchFamily="66" charset="0"/>
            </a:endParaRPr>
          </a:p>
          <a:p>
            <a:endParaRPr lang="fr-FR" sz="1400" dirty="0" smtClean="0">
              <a:latin typeface="Comic Sans MS" pitchFamily="66" charset="0"/>
            </a:endParaRPr>
          </a:p>
          <a:p>
            <a:r>
              <a:rPr lang="fr-FR" sz="1400" dirty="0" smtClean="0">
                <a:latin typeface="Comic Sans MS" pitchFamily="66" charset="0"/>
              </a:rPr>
              <a:t>Tailles adultes: S - XL</a:t>
            </a:r>
          </a:p>
          <a:p>
            <a:r>
              <a:rPr lang="fr-FR" sz="1400" dirty="0" smtClean="0">
                <a:latin typeface="Comic Sans MS" pitchFamily="66" charset="0"/>
              </a:rPr>
              <a:t>REF: 7240702</a:t>
            </a:r>
          </a:p>
          <a:p>
            <a:r>
              <a:rPr lang="fr-FR" sz="1400" dirty="0" smtClean="0">
                <a:latin typeface="Comic Sans MS" pitchFamily="66" charset="0"/>
              </a:rPr>
              <a:t>PRIX: </a:t>
            </a:r>
            <a:r>
              <a:rPr lang="fr-FR" sz="1400" b="1" dirty="0" smtClean="0">
                <a:latin typeface="Comic Sans MS" pitchFamily="66" charset="0"/>
              </a:rPr>
              <a:t>29,50</a:t>
            </a:r>
            <a:r>
              <a:rPr lang="fr-FR" sz="1400" dirty="0" smtClean="0">
                <a:latin typeface="Comic Sans MS" pitchFamily="66" charset="0"/>
              </a:rPr>
              <a:t> €</a:t>
            </a:r>
          </a:p>
          <a:p>
            <a:endParaRPr lang="fr-FR" sz="1400" dirty="0" smtClean="0">
              <a:latin typeface="Comic Sans MS" pitchFamily="66" charset="0"/>
            </a:endParaRPr>
          </a:p>
          <a:p>
            <a:r>
              <a:rPr lang="fr-FR" sz="1400" dirty="0" smtClean="0">
                <a:latin typeface="Comic Sans MS" pitchFamily="66" charset="0"/>
              </a:rPr>
              <a:t>Couleur: NOIR</a:t>
            </a:r>
          </a:p>
          <a:p>
            <a:endParaRPr lang="fr-FR" sz="1400" dirty="0" smtClean="0">
              <a:latin typeface="Comic Sans MS" pitchFamily="66" charset="0"/>
            </a:endParaRPr>
          </a:p>
        </p:txBody>
      </p:sp>
      <p:pic>
        <p:nvPicPr>
          <p:cNvPr id="8" name="Picture 2" descr="Image associée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929586" y="285728"/>
            <a:ext cx="928694" cy="928694"/>
          </a:xfrm>
          <a:prstGeom prst="rect">
            <a:avLst/>
          </a:prstGeom>
          <a:noFill/>
        </p:spPr>
      </p:pic>
      <p:pic>
        <p:nvPicPr>
          <p:cNvPr id="32774" name="Picture 6" descr="Résultat de recherche d'images pour &quot;COUDIERES ERIMA&quot;">
            <a:hlinkClick r:id="rId8"/>
          </p:cNvPr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643570" y="3857628"/>
            <a:ext cx="2214578" cy="2214578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6000">
    <p:wipe dir="d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fr-FR" dirty="0" smtClean="0">
                <a:solidFill>
                  <a:srgbClr val="00B0F0"/>
                </a:solidFill>
                <a:latin typeface="Comic Sans MS" pitchFamily="66" charset="0"/>
              </a:rPr>
              <a:t>Pour vos commandes:</a:t>
            </a:r>
          </a:p>
          <a:p>
            <a:pPr>
              <a:buNone/>
            </a:pPr>
            <a:endParaRPr lang="fr-FR" dirty="0" smtClean="0">
              <a:solidFill>
                <a:srgbClr val="00B0F0"/>
              </a:solidFill>
              <a:latin typeface="Comic Sans MS" pitchFamily="66" charset="0"/>
            </a:endParaRPr>
          </a:p>
          <a:p>
            <a:pPr>
              <a:buFontTx/>
              <a:buChar char="-"/>
            </a:pPr>
            <a:r>
              <a:rPr lang="fr-FR" dirty="0" smtClean="0">
                <a:solidFill>
                  <a:srgbClr val="00B0F0"/>
                </a:solidFill>
                <a:latin typeface="Comic Sans MS" pitchFamily="66" charset="0"/>
              </a:rPr>
              <a:t>Remplir le bon de commande</a:t>
            </a:r>
          </a:p>
          <a:p>
            <a:pPr>
              <a:buFontTx/>
              <a:buChar char="-"/>
            </a:pPr>
            <a:r>
              <a:rPr lang="fr-FR" dirty="0" smtClean="0">
                <a:solidFill>
                  <a:srgbClr val="00B0F0"/>
                </a:solidFill>
                <a:latin typeface="Comic Sans MS" pitchFamily="66" charset="0"/>
              </a:rPr>
              <a:t>Le remettre aux coachs ou a la buvette</a:t>
            </a:r>
          </a:p>
          <a:p>
            <a:pPr>
              <a:buFontTx/>
              <a:buChar char="-"/>
            </a:pPr>
            <a:r>
              <a:rPr lang="fr-FR" dirty="0" smtClean="0">
                <a:solidFill>
                  <a:srgbClr val="00B0F0"/>
                </a:solidFill>
                <a:latin typeface="Comic Sans MS" pitchFamily="66" charset="0"/>
              </a:rPr>
              <a:t>Joindre le règlement à la commande</a:t>
            </a:r>
            <a:endParaRPr lang="fr-FR" dirty="0">
              <a:solidFill>
                <a:srgbClr val="00B0F0"/>
              </a:solidFill>
              <a:latin typeface="Comic Sans MS" pitchFamily="66" charset="0"/>
            </a:endParaRPr>
          </a:p>
        </p:txBody>
      </p:sp>
      <p:pic>
        <p:nvPicPr>
          <p:cNvPr id="4" name="Picture 2" descr="C:\Users\gdeir\Desktop\LOGO PNH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29520" y="5357826"/>
            <a:ext cx="1357323" cy="1351289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6000">
    <p:wipe dir="d"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Rotonde">
  <a:themeElements>
    <a:clrScheme name="Rotond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Rotond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Rotond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299</TotalTime>
  <Words>696</Words>
  <Application>Microsoft Office PowerPoint</Application>
  <PresentationFormat>Affichage à l'écran (4:3)</PresentationFormat>
  <Paragraphs>238</Paragraphs>
  <Slides>21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2" baseType="lpstr">
      <vt:lpstr>Rotonde</vt:lpstr>
      <vt:lpstr>PNH STORE</vt:lpstr>
      <vt:lpstr>COLLECTION SPORT</vt:lpstr>
      <vt:lpstr>COLLECTION SPORTSWEAR</vt:lpstr>
      <vt:lpstr>DOUDOUNE AVEC CAPUCHE</vt:lpstr>
      <vt:lpstr>DOUDOUNE SANS MANCHE</vt:lpstr>
      <vt:lpstr>POLO - LOGO PNH BRODE</vt:lpstr>
      <vt:lpstr>SWEAT CAPUCHE</vt:lpstr>
      <vt:lpstr>SWEAT CAPUCHE ZIPPE</vt:lpstr>
      <vt:lpstr>LES SERVIETTES </vt:lpstr>
      <vt:lpstr>LE DEBARDEUR RUBI</vt:lpstr>
      <vt:lpstr>LES T-SHIRTS </vt:lpstr>
      <vt:lpstr>LA VESTE SWEAT</vt:lpstr>
      <vt:lpstr>VESTE POLAIRE</vt:lpstr>
      <vt:lpstr>LE SOFTSHELL </vt:lpstr>
      <vt:lpstr>DOUDOUNES ENFANTS</vt:lpstr>
      <vt:lpstr>LE COIN DU SPORTIF</vt:lpstr>
      <vt:lpstr>LES COMPRESSIONS</vt:lpstr>
      <vt:lpstr>LES THERMIQUES</vt:lpstr>
      <vt:lpstr>LES MANCHETTES </vt:lpstr>
      <vt:lpstr>GENOUILLERES ET  COUDIERES</vt:lpstr>
      <vt:lpstr>Diapositive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PNH STORE</dc:title>
  <dc:creator>Windows User</dc:creator>
  <cp:lastModifiedBy>Windows User</cp:lastModifiedBy>
  <cp:revision>46</cp:revision>
  <dcterms:created xsi:type="dcterms:W3CDTF">2018-10-17T11:57:52Z</dcterms:created>
  <dcterms:modified xsi:type="dcterms:W3CDTF">2018-10-19T12:37:58Z</dcterms:modified>
</cp:coreProperties>
</file>