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323" r:id="rId2"/>
    <p:sldId id="268" r:id="rId3"/>
    <p:sldId id="309" r:id="rId4"/>
    <p:sldId id="311" r:id="rId5"/>
    <p:sldId id="290" r:id="rId6"/>
    <p:sldId id="312" r:id="rId7"/>
    <p:sldId id="306" r:id="rId8"/>
    <p:sldId id="313" r:id="rId9"/>
    <p:sldId id="301" r:id="rId10"/>
    <p:sldId id="314" r:id="rId11"/>
    <p:sldId id="264" r:id="rId12"/>
    <p:sldId id="315" r:id="rId13"/>
    <p:sldId id="276" r:id="rId14"/>
    <p:sldId id="316" r:id="rId15"/>
    <p:sldId id="278" r:id="rId16"/>
    <p:sldId id="304" r:id="rId17"/>
    <p:sldId id="317" r:id="rId18"/>
    <p:sldId id="318" r:id="rId19"/>
    <p:sldId id="308" r:id="rId20"/>
    <p:sldId id="319" r:id="rId21"/>
    <p:sldId id="297" r:id="rId22"/>
    <p:sldId id="320" r:id="rId23"/>
    <p:sldId id="261" r:id="rId24"/>
  </p:sldIdLst>
  <p:sldSz cx="11880850" cy="7561263"/>
  <p:notesSz cx="6858000" cy="9144000"/>
  <p:defaultTextStyle>
    <a:defPPr>
      <a:defRPr lang="fr-FR"/>
    </a:defPPr>
    <a:lvl1pPr marL="0" algn="l" defTabSz="111090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1pPr>
    <a:lvl2pPr marL="555452" algn="l" defTabSz="111090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2pPr>
    <a:lvl3pPr marL="1110905" algn="l" defTabSz="111090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3pPr>
    <a:lvl4pPr marL="1666357" algn="l" defTabSz="111090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4pPr>
    <a:lvl5pPr marL="2221809" algn="l" defTabSz="111090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5pPr>
    <a:lvl6pPr marL="2777261" algn="l" defTabSz="111090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6pPr>
    <a:lvl7pPr marL="3332714" algn="l" defTabSz="111090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7pPr>
    <a:lvl8pPr marL="3888166" algn="l" defTabSz="111090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8pPr>
    <a:lvl9pPr marL="4443618" algn="l" defTabSz="1110905" rtl="0" eaLnBrk="1" latinLnBrk="0" hangingPunct="1">
      <a:defRPr sz="22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828" y="-132"/>
      </p:cViewPr>
      <p:guideLst>
        <p:guide orient="horz" pos="2382"/>
        <p:guide pos="374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986168-3850-4493-B98A-B057565D3CF3}" type="datetimeFigureOut">
              <a:rPr lang="fr-FR" smtClean="0"/>
              <a:pPr/>
              <a:t>19/12/2016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736600" y="685800"/>
            <a:ext cx="53848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5A29EF-A248-488A-BD08-A4F3577E4B6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111090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555452" algn="l" defTabSz="111090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1110905" algn="l" defTabSz="111090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666357" algn="l" defTabSz="111090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2221809" algn="l" defTabSz="111090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2777261" algn="l" defTabSz="111090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3332714" algn="l" defTabSz="111090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3888166" algn="l" defTabSz="111090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4443618" algn="l" defTabSz="1110905" rtl="0" eaLnBrk="1" latinLnBrk="0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91064" y="2348893"/>
            <a:ext cx="10098723" cy="162077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782128" y="4284716"/>
            <a:ext cx="8316595" cy="1932323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554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109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663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2218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77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3327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881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4436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6FA1B-7BEB-40CE-9F14-086BCA0FF7E3}" type="datetimeFigureOut">
              <a:rPr lang="fr-FR" smtClean="0"/>
              <a:pPr/>
              <a:t>19/12/2016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9BBA6-E0A3-4640-B0E0-4C2316B901D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6FA1B-7BEB-40CE-9F14-086BCA0FF7E3}" type="datetimeFigureOut">
              <a:rPr lang="fr-FR" smtClean="0"/>
              <a:pPr/>
              <a:t>19/12/2016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9BBA6-E0A3-4640-B0E0-4C2316B901D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38505" y="4858812"/>
            <a:ext cx="10098723" cy="1501751"/>
          </a:xfrm>
        </p:spPr>
        <p:txBody>
          <a:bodyPr anchor="t"/>
          <a:lstStyle>
            <a:lvl1pPr algn="l">
              <a:defRPr sz="49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938505" y="3204786"/>
            <a:ext cx="10098723" cy="1654026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55452" indent="0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2pPr>
            <a:lvl3pPr marL="111090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6635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22180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772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3327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881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44361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6FA1B-7BEB-40CE-9F14-086BCA0FF7E3}" type="datetimeFigureOut">
              <a:rPr lang="fr-FR" smtClean="0"/>
              <a:pPr/>
              <a:t>19/12/2016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9BBA6-E0A3-4640-B0E0-4C2316B901D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94043" y="1764295"/>
            <a:ext cx="5247375" cy="4990084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039432" y="1764295"/>
            <a:ext cx="5247375" cy="4990084"/>
          </a:xfrm>
        </p:spPr>
        <p:txBody>
          <a:bodyPr/>
          <a:lstStyle>
            <a:lvl1pPr>
              <a:defRPr sz="3400"/>
            </a:lvl1pPr>
            <a:lvl2pPr>
              <a:defRPr sz="2900"/>
            </a:lvl2pPr>
            <a:lvl3pPr>
              <a:defRPr sz="2400"/>
            </a:lvl3pPr>
            <a:lvl4pPr>
              <a:defRPr sz="2200"/>
            </a:lvl4pPr>
            <a:lvl5pPr>
              <a:defRPr sz="2200"/>
            </a:lvl5pPr>
            <a:lvl6pPr>
              <a:defRPr sz="2200"/>
            </a:lvl6pPr>
            <a:lvl7pPr>
              <a:defRPr sz="2200"/>
            </a:lvl7pPr>
            <a:lvl8pPr>
              <a:defRPr sz="2200"/>
            </a:lvl8pPr>
            <a:lvl9pPr>
              <a:defRPr sz="2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6FA1B-7BEB-40CE-9F14-086BCA0FF7E3}" type="datetimeFigureOut">
              <a:rPr lang="fr-FR" smtClean="0"/>
              <a:pPr/>
              <a:t>19/12/2016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9BBA6-E0A3-4640-B0E0-4C2316B901D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4042" y="1692533"/>
            <a:ext cx="5249439" cy="70536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55452" indent="0">
              <a:buNone/>
              <a:defRPr sz="2400" b="1"/>
            </a:lvl2pPr>
            <a:lvl3pPr marL="1110905" indent="0">
              <a:buNone/>
              <a:defRPr sz="2200" b="1"/>
            </a:lvl3pPr>
            <a:lvl4pPr marL="1666357" indent="0">
              <a:buNone/>
              <a:defRPr sz="1900" b="1"/>
            </a:lvl4pPr>
            <a:lvl5pPr marL="2221809" indent="0">
              <a:buNone/>
              <a:defRPr sz="1900" b="1"/>
            </a:lvl5pPr>
            <a:lvl6pPr marL="2777261" indent="0">
              <a:buNone/>
              <a:defRPr sz="1900" b="1"/>
            </a:lvl6pPr>
            <a:lvl7pPr marL="3332714" indent="0">
              <a:buNone/>
              <a:defRPr sz="1900" b="1"/>
            </a:lvl7pPr>
            <a:lvl8pPr marL="3888166" indent="0">
              <a:buNone/>
              <a:defRPr sz="1900" b="1"/>
            </a:lvl8pPr>
            <a:lvl9pPr marL="44436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94042" y="2397901"/>
            <a:ext cx="5249439" cy="4356478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035307" y="1692533"/>
            <a:ext cx="5251501" cy="705367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55452" indent="0">
              <a:buNone/>
              <a:defRPr sz="2400" b="1"/>
            </a:lvl2pPr>
            <a:lvl3pPr marL="1110905" indent="0">
              <a:buNone/>
              <a:defRPr sz="2200" b="1"/>
            </a:lvl3pPr>
            <a:lvl4pPr marL="1666357" indent="0">
              <a:buNone/>
              <a:defRPr sz="1900" b="1"/>
            </a:lvl4pPr>
            <a:lvl5pPr marL="2221809" indent="0">
              <a:buNone/>
              <a:defRPr sz="1900" b="1"/>
            </a:lvl5pPr>
            <a:lvl6pPr marL="2777261" indent="0">
              <a:buNone/>
              <a:defRPr sz="1900" b="1"/>
            </a:lvl6pPr>
            <a:lvl7pPr marL="3332714" indent="0">
              <a:buNone/>
              <a:defRPr sz="1900" b="1"/>
            </a:lvl7pPr>
            <a:lvl8pPr marL="3888166" indent="0">
              <a:buNone/>
              <a:defRPr sz="1900" b="1"/>
            </a:lvl8pPr>
            <a:lvl9pPr marL="444361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035307" y="2397901"/>
            <a:ext cx="5251501" cy="4356478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2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6FA1B-7BEB-40CE-9F14-086BCA0FF7E3}" type="datetimeFigureOut">
              <a:rPr lang="fr-FR" smtClean="0"/>
              <a:pPr/>
              <a:t>19/12/2016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9BBA6-E0A3-4640-B0E0-4C2316B901D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6FA1B-7BEB-40CE-9F14-086BCA0FF7E3}" type="datetimeFigureOut">
              <a:rPr lang="fr-FR" smtClean="0"/>
              <a:pPr/>
              <a:t>19/12/2016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9BBA6-E0A3-4640-B0E0-4C2316B901D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6FA1B-7BEB-40CE-9F14-086BCA0FF7E3}" type="datetimeFigureOut">
              <a:rPr lang="fr-FR" smtClean="0"/>
              <a:pPr/>
              <a:t>19/12/2016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9BBA6-E0A3-4640-B0E0-4C2316B901D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94043" y="301050"/>
            <a:ext cx="3908718" cy="1281214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645082" y="301051"/>
            <a:ext cx="6641725" cy="6453328"/>
          </a:xfrm>
        </p:spPr>
        <p:txBody>
          <a:bodyPr/>
          <a:lstStyle>
            <a:lvl1pPr>
              <a:defRPr sz="3900"/>
            </a:lvl1pPr>
            <a:lvl2pPr>
              <a:defRPr sz="34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94043" y="1582265"/>
            <a:ext cx="3908718" cy="5172114"/>
          </a:xfrm>
        </p:spPr>
        <p:txBody>
          <a:bodyPr/>
          <a:lstStyle>
            <a:lvl1pPr marL="0" indent="0">
              <a:buNone/>
              <a:defRPr sz="1700"/>
            </a:lvl1pPr>
            <a:lvl2pPr marL="555452" indent="0">
              <a:buNone/>
              <a:defRPr sz="1500"/>
            </a:lvl2pPr>
            <a:lvl3pPr marL="1110905" indent="0">
              <a:buNone/>
              <a:defRPr sz="1200"/>
            </a:lvl3pPr>
            <a:lvl4pPr marL="1666357" indent="0">
              <a:buNone/>
              <a:defRPr sz="1100"/>
            </a:lvl4pPr>
            <a:lvl5pPr marL="2221809" indent="0">
              <a:buNone/>
              <a:defRPr sz="1100"/>
            </a:lvl5pPr>
            <a:lvl6pPr marL="2777261" indent="0">
              <a:buNone/>
              <a:defRPr sz="1100"/>
            </a:lvl6pPr>
            <a:lvl7pPr marL="3332714" indent="0">
              <a:buNone/>
              <a:defRPr sz="1100"/>
            </a:lvl7pPr>
            <a:lvl8pPr marL="3888166" indent="0">
              <a:buNone/>
              <a:defRPr sz="1100"/>
            </a:lvl8pPr>
            <a:lvl9pPr marL="44436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6FA1B-7BEB-40CE-9F14-086BCA0FF7E3}" type="datetimeFigureOut">
              <a:rPr lang="fr-FR" smtClean="0"/>
              <a:pPr/>
              <a:t>19/12/2016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9BBA6-E0A3-4640-B0E0-4C2316B901D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28730" y="5292884"/>
            <a:ext cx="7128510" cy="62485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328730" y="675613"/>
            <a:ext cx="7128510" cy="4536758"/>
          </a:xfrm>
        </p:spPr>
        <p:txBody>
          <a:bodyPr/>
          <a:lstStyle>
            <a:lvl1pPr marL="0" indent="0">
              <a:buNone/>
              <a:defRPr sz="3900"/>
            </a:lvl1pPr>
            <a:lvl2pPr marL="555452" indent="0">
              <a:buNone/>
              <a:defRPr sz="3400"/>
            </a:lvl2pPr>
            <a:lvl3pPr marL="1110905" indent="0">
              <a:buNone/>
              <a:defRPr sz="2900"/>
            </a:lvl3pPr>
            <a:lvl4pPr marL="1666357" indent="0">
              <a:buNone/>
              <a:defRPr sz="2400"/>
            </a:lvl4pPr>
            <a:lvl5pPr marL="2221809" indent="0">
              <a:buNone/>
              <a:defRPr sz="2400"/>
            </a:lvl5pPr>
            <a:lvl6pPr marL="2777261" indent="0">
              <a:buNone/>
              <a:defRPr sz="2400"/>
            </a:lvl6pPr>
            <a:lvl7pPr marL="3332714" indent="0">
              <a:buNone/>
              <a:defRPr sz="2400"/>
            </a:lvl7pPr>
            <a:lvl8pPr marL="3888166" indent="0">
              <a:buNone/>
              <a:defRPr sz="2400"/>
            </a:lvl8pPr>
            <a:lvl9pPr marL="444361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28730" y="5917739"/>
            <a:ext cx="7128510" cy="887398"/>
          </a:xfrm>
        </p:spPr>
        <p:txBody>
          <a:bodyPr/>
          <a:lstStyle>
            <a:lvl1pPr marL="0" indent="0">
              <a:buNone/>
              <a:defRPr sz="1700"/>
            </a:lvl1pPr>
            <a:lvl2pPr marL="555452" indent="0">
              <a:buNone/>
              <a:defRPr sz="1500"/>
            </a:lvl2pPr>
            <a:lvl3pPr marL="1110905" indent="0">
              <a:buNone/>
              <a:defRPr sz="1200"/>
            </a:lvl3pPr>
            <a:lvl4pPr marL="1666357" indent="0">
              <a:buNone/>
              <a:defRPr sz="1100"/>
            </a:lvl4pPr>
            <a:lvl5pPr marL="2221809" indent="0">
              <a:buNone/>
              <a:defRPr sz="1100"/>
            </a:lvl5pPr>
            <a:lvl6pPr marL="2777261" indent="0">
              <a:buNone/>
              <a:defRPr sz="1100"/>
            </a:lvl6pPr>
            <a:lvl7pPr marL="3332714" indent="0">
              <a:buNone/>
              <a:defRPr sz="1100"/>
            </a:lvl7pPr>
            <a:lvl8pPr marL="3888166" indent="0">
              <a:buNone/>
              <a:defRPr sz="1100"/>
            </a:lvl8pPr>
            <a:lvl9pPr marL="444361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6FA1B-7BEB-40CE-9F14-086BCA0FF7E3}" type="datetimeFigureOut">
              <a:rPr lang="fr-FR" smtClean="0"/>
              <a:pPr/>
              <a:t>19/12/2016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9BBA6-E0A3-4640-B0E0-4C2316B901D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6FA1B-7BEB-40CE-9F14-086BCA0FF7E3}" type="datetimeFigureOut">
              <a:rPr lang="fr-FR" smtClean="0"/>
              <a:pPr/>
              <a:t>19/12/2016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9BBA6-E0A3-4640-B0E0-4C2316B901D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613616" y="302802"/>
            <a:ext cx="2673191" cy="6451578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94042" y="302802"/>
            <a:ext cx="7821560" cy="645157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B6FA1B-7BEB-40CE-9F14-086BCA0FF7E3}" type="datetimeFigureOut">
              <a:rPr lang="fr-FR" smtClean="0"/>
              <a:pPr/>
              <a:t>19/12/2016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9BBA6-E0A3-4640-B0E0-4C2316B901D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94043" y="302801"/>
            <a:ext cx="10692765" cy="1260211"/>
          </a:xfrm>
          <a:prstGeom prst="rect">
            <a:avLst/>
          </a:prstGeom>
        </p:spPr>
        <p:txBody>
          <a:bodyPr vert="horz" lIns="111090" tIns="55545" rIns="111090" bIns="5554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94043" y="1764295"/>
            <a:ext cx="10692765" cy="4990084"/>
          </a:xfrm>
          <a:prstGeom prst="rect">
            <a:avLst/>
          </a:prstGeom>
        </p:spPr>
        <p:txBody>
          <a:bodyPr vert="horz" lIns="111090" tIns="55545" rIns="111090" bIns="5554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94043" y="7008171"/>
            <a:ext cx="2772198" cy="402567"/>
          </a:xfrm>
          <a:prstGeom prst="rect">
            <a:avLst/>
          </a:prstGeom>
        </p:spPr>
        <p:txBody>
          <a:bodyPr vert="horz" lIns="111090" tIns="55545" rIns="111090" bIns="55545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B6FA1B-7BEB-40CE-9F14-086BCA0FF7E3}" type="datetimeFigureOut">
              <a:rPr lang="fr-FR" smtClean="0"/>
              <a:pPr/>
              <a:t>19/12/2016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59291" y="7008171"/>
            <a:ext cx="3762269" cy="402567"/>
          </a:xfrm>
          <a:prstGeom prst="rect">
            <a:avLst/>
          </a:prstGeom>
        </p:spPr>
        <p:txBody>
          <a:bodyPr vert="horz" lIns="111090" tIns="55545" rIns="111090" bIns="55545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514609" y="7008171"/>
            <a:ext cx="2772198" cy="402567"/>
          </a:xfrm>
          <a:prstGeom prst="rect">
            <a:avLst/>
          </a:prstGeom>
        </p:spPr>
        <p:txBody>
          <a:bodyPr vert="horz" lIns="111090" tIns="55545" rIns="111090" bIns="55545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9BBA6-E0A3-4640-B0E0-4C2316B901DE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11090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16589" indent="-416589" algn="l" defTabSz="1110905" rtl="0" eaLnBrk="1" latinLnBrk="0" hangingPunct="1">
        <a:spcBef>
          <a:spcPct val="20000"/>
        </a:spcBef>
        <a:buFont typeface="Arial" pitchFamily="34" charset="0"/>
        <a:buChar char="•"/>
        <a:defRPr sz="3900" kern="1200">
          <a:solidFill>
            <a:schemeClr val="tx1"/>
          </a:solidFill>
          <a:latin typeface="+mn-lt"/>
          <a:ea typeface="+mn-ea"/>
          <a:cs typeface="+mn-cs"/>
        </a:defRPr>
      </a:lvl1pPr>
      <a:lvl2pPr marL="902610" indent="-347158" algn="l" defTabSz="1110905" rtl="0" eaLnBrk="1" latinLnBrk="0" hangingPunct="1">
        <a:spcBef>
          <a:spcPct val="20000"/>
        </a:spcBef>
        <a:buFont typeface="Arial" pitchFamily="34" charset="0"/>
        <a:buChar char="–"/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388631" indent="-277726" algn="l" defTabSz="111090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44083" indent="-277726" algn="l" defTabSz="111090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99535" indent="-277726" algn="l" defTabSz="111090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54988" indent="-277726" algn="l" defTabSz="111090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10440" indent="-277726" algn="l" defTabSz="111090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165892" indent="-277726" algn="l" defTabSz="111090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721344" indent="-277726" algn="l" defTabSz="111090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1109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555452" algn="l" defTabSz="11109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110905" algn="l" defTabSz="11109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666357" algn="l" defTabSz="11109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2221809" algn="l" defTabSz="11109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5pPr>
      <a:lvl6pPr marL="2777261" algn="l" defTabSz="11109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6pPr>
      <a:lvl7pPr marL="3332714" algn="l" defTabSz="11109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7pPr>
      <a:lvl8pPr marL="3888166" algn="l" defTabSz="11109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8pPr>
      <a:lvl9pPr marL="4443618" algn="l" defTabSz="1110905" rtl="0" eaLnBrk="1" latinLnBrk="0" hangingPunct="1">
        <a:defRPr sz="2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sites.google.com/site/diaporamascarmine/" TargetMode="External"/><Relationship Id="rId3" Type="http://schemas.openxmlformats.org/officeDocument/2006/relationships/hyperlink" Target="https://sites.google.com/site/diaporamascarmine/" TargetMode="External"/><Relationship Id="rId7" Type="http://schemas.openxmlformats.org/officeDocument/2006/relationships/image" Target="../media/image5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jpe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ouée 2">
            <a:hlinkClick r:id="rId3"/>
          </p:cNvPr>
          <p:cNvSpPr/>
          <p:nvPr/>
        </p:nvSpPr>
        <p:spPr>
          <a:xfrm>
            <a:off x="849071" y="511156"/>
            <a:ext cx="10182710" cy="6538954"/>
          </a:xfrm>
          <a:prstGeom prst="donut">
            <a:avLst>
              <a:gd name="adj" fmla="val 9421"/>
            </a:avLst>
          </a:prstGeom>
          <a:blipFill>
            <a:blip r:embed="rId4"/>
            <a:stretch>
              <a:fillRect/>
            </a:stretch>
          </a:blipFill>
          <a:ln w="5715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817" tIns="33908" rIns="67817" bIns="33908" rtlCol="0" anchor="ctr"/>
          <a:lstStyle/>
          <a:p>
            <a:pPr algn="ctr" defTabSz="678198"/>
            <a:endParaRPr lang="fr-FR" sz="1300" dirty="0">
              <a:solidFill>
                <a:srgbClr val="000000"/>
              </a:solidFill>
              <a:latin typeface="Vivaldi" panose="03020602050506090804" pitchFamily="66" charset="0"/>
            </a:endParaRPr>
          </a:p>
        </p:txBody>
      </p:sp>
      <p:sp>
        <p:nvSpPr>
          <p:cNvPr id="16" name="ZoneTexte 15">
            <a:hlinkClick r:id="rId3"/>
          </p:cNvPr>
          <p:cNvSpPr txBox="1"/>
          <p:nvPr/>
        </p:nvSpPr>
        <p:spPr>
          <a:xfrm>
            <a:off x="2349210" y="2772477"/>
            <a:ext cx="7182431" cy="4032617"/>
          </a:xfrm>
          <a:prstGeom prst="rect">
            <a:avLst/>
          </a:prstGeom>
          <a:noFill/>
        </p:spPr>
        <p:txBody>
          <a:bodyPr spcFirstLastPara="1" wrap="square" lIns="67817" tIns="33908" rIns="67817" bIns="33908" numCol="1" rtlCol="0">
            <a:prstTxWarp prst="textArchDow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678198"/>
            <a:r>
              <a:rPr lang="fr-FR" sz="6700" b="1" dirty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carminé</a:t>
            </a:r>
            <a:endParaRPr lang="fr-FR" sz="67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sp>
        <p:nvSpPr>
          <p:cNvPr id="15" name="ZoneTexte 14">
            <a:hlinkClick r:id="rId3"/>
          </p:cNvPr>
          <p:cNvSpPr txBox="1"/>
          <p:nvPr/>
        </p:nvSpPr>
        <p:spPr>
          <a:xfrm>
            <a:off x="978141" y="957800"/>
            <a:ext cx="10005150" cy="5343216"/>
          </a:xfrm>
          <a:prstGeom prst="rect">
            <a:avLst/>
          </a:prstGeom>
          <a:noFill/>
        </p:spPr>
        <p:txBody>
          <a:bodyPr spcFirstLastPara="1" wrap="square" lIns="67817" tIns="33908" rIns="67817" bIns="33908" numCol="1" rtlCol="0">
            <a:prstTxWarp prst="textArchUp">
              <a:avLst>
                <a:gd name="adj" fmla="val 12412525"/>
              </a:avLst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 defTabSz="678198"/>
            <a:r>
              <a:rPr lang="fr-FR" sz="6700" b="1" dirty="0" smtClean="0">
                <a:ln w="0"/>
                <a:solidFill>
                  <a:srgbClr val="00CC99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Vijaya" panose="020B0604020202020204" pitchFamily="34" charset="0"/>
                <a:ea typeface="BatangChe" pitchFamily="49" charset="-127"/>
                <a:cs typeface="Vijaya" panose="020B0604020202020204" pitchFamily="34" charset="0"/>
              </a:rPr>
              <a:t>Site    diaporamas</a:t>
            </a:r>
            <a:endParaRPr lang="fr-FR" sz="67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CC9900"/>
              </a:solidFill>
              <a:effectLst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Vijaya" panose="020B0604020202020204" pitchFamily="34" charset="0"/>
              <a:ea typeface="BatangChe" pitchFamily="49" charset="-127"/>
              <a:cs typeface="Vijaya" panose="020B0604020202020204" pitchFamily="34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59303" y="3174639"/>
            <a:ext cx="310252" cy="472633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143" y="3400172"/>
            <a:ext cx="310252" cy="472633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9489" y="5947982"/>
            <a:ext cx="201709" cy="30728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9211" y="1814157"/>
            <a:ext cx="201731" cy="307314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5138" y="1542196"/>
            <a:ext cx="269241" cy="410158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188" y="5804368"/>
            <a:ext cx="269241" cy="410158"/>
          </a:xfrm>
          <a:prstGeom prst="rect">
            <a:avLst/>
          </a:prstGeom>
        </p:spPr>
      </p:pic>
      <p:sp>
        <p:nvSpPr>
          <p:cNvPr id="13" name="Ellipse 12">
            <a:hlinkClick r:id="rId8"/>
          </p:cNvPr>
          <p:cNvSpPr/>
          <p:nvPr/>
        </p:nvSpPr>
        <p:spPr>
          <a:xfrm>
            <a:off x="1678580" y="1383940"/>
            <a:ext cx="8523693" cy="4793385"/>
          </a:xfrm>
          <a:prstGeom prst="ellipse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7817" tIns="33908" rIns="67817" bIns="33908" rtlCol="0" anchor="ctr"/>
          <a:lstStyle/>
          <a:p>
            <a:pPr algn="ctr" defTabSz="678198"/>
            <a:endParaRPr lang="fr-FR" sz="1300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24868713"/>
      </p:ext>
    </p:extLst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1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9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0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1" dur="20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3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a\Desktop\TITRE.jpg"/>
          <p:cNvPicPr>
            <a:picLocks noChangeAspect="1" noChangeArrowheads="1"/>
          </p:cNvPicPr>
          <p:nvPr/>
        </p:nvPicPr>
        <p:blipFill>
          <a:blip r:embed="rId3">
            <a:lum bright="-1000" contrast="10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 rot="20668527">
            <a:off x="4355676" y="2672643"/>
            <a:ext cx="5158745" cy="1897279"/>
          </a:xfrm>
          <a:prstGeom prst="rect">
            <a:avLst/>
          </a:prstGeom>
        </p:spPr>
        <p:txBody>
          <a:bodyPr wrap="square" lIns="111090" tIns="55545" rIns="111090" bIns="55545">
            <a:spAutoFit/>
          </a:bodyPr>
          <a:lstStyle/>
          <a:p>
            <a:pPr algn="ctr"/>
            <a:r>
              <a:rPr lang="fr-FR" sz="5800" dirty="0" smtClean="0">
                <a:latin typeface="Times New Roman" pitchFamily="18" charset="0"/>
                <a:cs typeface="Times New Roman" pitchFamily="18" charset="0"/>
              </a:rPr>
              <a:t>À une fleur</a:t>
            </a:r>
            <a:endParaRPr lang="fr-FR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z="2900" dirty="0" smtClean="0">
                <a:latin typeface="Times New Roman" pitchFamily="18" charset="0"/>
                <a:cs typeface="Times New Roman" pitchFamily="18" charset="0"/>
              </a:rPr>
              <a:t>Alfred de Musset</a:t>
            </a:r>
          </a:p>
          <a:p>
            <a:pPr algn="ctr"/>
            <a:endParaRPr lang="fr-FR" sz="29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8000">
    <p:sndAc>
      <p:stSnd loop="1">
        <p:snd r:embed="rId2" name="chris spheeris-juliette-Part 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belle petite fleur rose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4" name="Picture 2" descr="belle petite fleur rose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9766" y="923112"/>
            <a:ext cx="10001320" cy="57150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belle petite fleur rose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4146" y="1637491"/>
            <a:ext cx="8572560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42" y="3071758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lvl="1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Que me veux-tu, chère fleurette,</a:t>
            </a:r>
          </a:p>
          <a:p>
            <a:pPr lvl="1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Aimable et charmant souvenir?</a:t>
            </a:r>
          </a:p>
        </p:txBody>
      </p:sp>
      <p:sp>
        <p:nvSpPr>
          <p:cNvPr id="7" name="Rectangle 6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\Desktop\11665514_851734731586360_8487739175761850222_n[1].jpg"/>
          <p:cNvPicPr>
            <a:picLocks noChangeAspect="1" noChangeArrowheads="1"/>
          </p:cNvPicPr>
          <p:nvPr/>
        </p:nvPicPr>
        <p:blipFill>
          <a:blip r:embed="rId2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6" name="Picture 2" descr="C:\Users\a\Desktop\11665514_851734731586360_8487739175761850222_n[1].jpg"/>
          <p:cNvPicPr>
            <a:picLocks noChangeAspect="1" noChangeArrowheads="1"/>
          </p:cNvPicPr>
          <p:nvPr/>
        </p:nvPicPr>
        <p:blipFill>
          <a:blip r:embed="rId2">
            <a:lum contrast="7000"/>
          </a:blip>
          <a:srcRect/>
          <a:stretch>
            <a:fillRect/>
          </a:stretch>
        </p:blipFill>
        <p:spPr bwMode="auto">
          <a:xfrm>
            <a:off x="868327" y="851673"/>
            <a:ext cx="10144196" cy="5786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 descr="C:\Users\a\Desktop\11665514_851734731586360_8487739175761850222_n[1].jpg"/>
          <p:cNvPicPr>
            <a:picLocks noChangeAspect="1" noChangeArrowheads="1"/>
          </p:cNvPicPr>
          <p:nvPr/>
        </p:nvPicPr>
        <p:blipFill>
          <a:blip r:embed="rId2">
            <a:lum contrast="7000"/>
          </a:blip>
          <a:srcRect/>
          <a:stretch>
            <a:fillRect/>
          </a:stretch>
        </p:blipFill>
        <p:spPr bwMode="auto">
          <a:xfrm>
            <a:off x="1582707" y="1637491"/>
            <a:ext cx="8643998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11071" y="3066251"/>
            <a:ext cx="11880850" cy="1420225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lvl="1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Demi-morte et demi-coquette,</a:t>
            </a:r>
            <a:b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Jusqu’à moi qui te fait venir?</a:t>
            </a:r>
          </a:p>
          <a:p>
            <a:pPr lvl="1" algn="ctr" eaLnBrk="0" fontAlgn="base" hangingPunct="0">
              <a:spcBef>
                <a:spcPct val="0"/>
              </a:spcBef>
              <a:spcAft>
                <a:spcPct val="0"/>
              </a:spcAft>
            </a:pPr>
            <a:endParaRPr lang="fr-FR" sz="5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\Desktop\Begonia_flowers_blooming_HD_Widescreen_Wallpaper_medium[1]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0" y="-1005715"/>
            <a:ext cx="7440623" cy="850839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marL="2955925" lvl="8" indent="-898525" rtl="1" eaLnBrk="0" fontAlgn="base" hangingPunct="0">
              <a:spcBef>
                <a:spcPct val="0"/>
              </a:spcBef>
              <a:spcAft>
                <a:spcPct val="0"/>
              </a:spcAft>
              <a:tabLst>
                <a:tab pos="2149475" algn="l"/>
              </a:tabLst>
            </a:pP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Sous ce cachet enveloppée,</a:t>
            </a:r>
            <a:br>
              <a:rPr lang="fr-FR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fr-FR" sz="2400" dirty="0" smtClean="0">
                <a:latin typeface="Times New Roman" pitchFamily="18" charset="0"/>
                <a:cs typeface="Times New Roman" pitchFamily="18" charset="0"/>
              </a:rPr>
              <a:t>Tu viens de faire un long chemin.</a:t>
            </a:r>
          </a:p>
        </p:txBody>
      </p:sp>
      <p:pic>
        <p:nvPicPr>
          <p:cNvPr id="5" name="Picture 2" descr="C:\Users\a\Desktop\Begonia_flowers_blooming_HD_Widescreen_Wallpaper_medium[1]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868326" y="923111"/>
            <a:ext cx="10072759" cy="57150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 descr="C:\Users\a\Desktop\Begonia_flowers_blooming_HD_Widescreen_Wallpaper_medium[1]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1582707" y="1637491"/>
            <a:ext cx="8643998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0" y="3072668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marL="2955925" lvl="8" indent="-2955925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149475" algn="l"/>
              </a:tabLst>
            </a:pPr>
            <a:r>
              <a:rPr lang="fr-FR" sz="4000" b="1" dirty="0" smtClean="0">
                <a:latin typeface="Times New Roman" pitchFamily="18" charset="0"/>
                <a:cs typeface="Times New Roman" pitchFamily="18" charset="0"/>
              </a:rPr>
              <a:t>Sous ce cachet enveloppée,</a:t>
            </a:r>
          </a:p>
          <a:p>
            <a:pPr marL="2955925" lvl="8" indent="-2955925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149475" algn="l"/>
              </a:tabLst>
            </a:pPr>
            <a:r>
              <a:rPr lang="fr-FR" sz="4000" b="1" dirty="0" smtClean="0">
                <a:latin typeface="Times New Roman" pitchFamily="18" charset="0"/>
                <a:cs typeface="Times New Roman" pitchFamily="18" charset="0"/>
              </a:rPr>
              <a:t>Tu viens de faire un long chemin.</a:t>
            </a:r>
          </a:p>
        </p:txBody>
      </p:sp>
      <p:sp>
        <p:nvSpPr>
          <p:cNvPr id="8" name="Rectangle 7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a\Desktop\11737909_862260907200409_3674624955564282423_n[1].jpg"/>
          <p:cNvPicPr>
            <a:picLocks noChangeAspect="1" noChangeArrowheads="1"/>
          </p:cNvPicPr>
          <p:nvPr/>
        </p:nvPicPr>
        <p:blipFill>
          <a:blip r:embed="rId2">
            <a:lum contrast="7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6" name="Picture 2" descr="C:\Users\a\Desktop\11737909_862260907200409_3674624955564282423_n[1].jpg"/>
          <p:cNvPicPr>
            <a:picLocks noChangeAspect="1" noChangeArrowheads="1"/>
          </p:cNvPicPr>
          <p:nvPr/>
        </p:nvPicPr>
        <p:blipFill>
          <a:blip r:embed="rId2">
            <a:lum contrast="7000"/>
          </a:blip>
          <a:srcRect/>
          <a:stretch>
            <a:fillRect/>
          </a:stretch>
        </p:blipFill>
        <p:spPr bwMode="auto">
          <a:xfrm>
            <a:off x="939764" y="923111"/>
            <a:ext cx="10001321" cy="5786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 descr="C:\Users\a\Desktop\11737909_862260907200409_3674624955564282423_n[1].jpg"/>
          <p:cNvPicPr>
            <a:picLocks noChangeAspect="1" noChangeArrowheads="1"/>
          </p:cNvPicPr>
          <p:nvPr/>
        </p:nvPicPr>
        <p:blipFill>
          <a:blip r:embed="rId2">
            <a:lum contrast="7000"/>
          </a:blip>
          <a:srcRect/>
          <a:stretch>
            <a:fillRect/>
          </a:stretch>
        </p:blipFill>
        <p:spPr bwMode="auto">
          <a:xfrm>
            <a:off x="1582707" y="1637491"/>
            <a:ext cx="8643998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0" y="3072668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marL="4763" lvl="1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Qu’as-tu vu? que t’a dit la main</a:t>
            </a:r>
            <a:b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Qui sur le buisson t’a coupée?</a:t>
            </a:r>
            <a:endParaRPr lang="fr-FR" sz="36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Coquelicots, orange, fleurs, plantes, fleurs, nature, macro Wallpaper"/>
          <p:cNvPicPr>
            <a:picLocks noChangeAspect="1" noChangeArrowheads="1"/>
          </p:cNvPicPr>
          <p:nvPr/>
        </p:nvPicPr>
        <p:blipFill>
          <a:blip r:embed="rId2">
            <a:lum bright="-1000" contrast="10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4" name="Picture 2" descr="Coquelicots, orange, fleurs, plantes, fleurs, nature, macro Wallpaper"/>
          <p:cNvPicPr>
            <a:picLocks noChangeAspect="1" noChangeArrowheads="1"/>
          </p:cNvPicPr>
          <p:nvPr/>
        </p:nvPicPr>
        <p:blipFill>
          <a:blip r:embed="rId2">
            <a:lum bright="-1000" contrast="10000"/>
          </a:blip>
          <a:srcRect/>
          <a:stretch>
            <a:fillRect/>
          </a:stretch>
        </p:blipFill>
        <p:spPr bwMode="auto">
          <a:xfrm>
            <a:off x="939765" y="851673"/>
            <a:ext cx="10001320" cy="5786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Coquelicots, orange, fleurs, plantes, fleurs, nature, macro Wallpaper"/>
          <p:cNvPicPr>
            <a:picLocks noChangeAspect="1" noChangeArrowheads="1"/>
          </p:cNvPicPr>
          <p:nvPr/>
        </p:nvPicPr>
        <p:blipFill>
          <a:blip r:embed="rId2">
            <a:lum bright="-1000" contrast="10000"/>
          </a:blip>
          <a:srcRect/>
          <a:stretch>
            <a:fillRect/>
          </a:stretch>
        </p:blipFill>
        <p:spPr bwMode="auto">
          <a:xfrm>
            <a:off x="1582707" y="1637491"/>
            <a:ext cx="8643998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11071" y="3066251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marL="0" lvl="5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N’es-tu qu’une herbe desséchée</a:t>
            </a:r>
            <a:b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Qui vient achever de mourir?</a:t>
            </a:r>
            <a:endParaRPr lang="fr-FR" sz="4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.10wallpaper.com/wallpaper/medium/1304/tulips-Beautiful_flowers_HD_wallpaper_medium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6" name="Picture 2" descr="http://www.10wallpaper.com/wallpaper/medium/1304/tulips-Beautiful_flowers_HD_wallpaper_medium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939765" y="923111"/>
            <a:ext cx="10072758" cy="57150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 descr="http://www.10wallpaper.com/wallpaper/medium/1304/tulips-Beautiful_flowers_HD_wallpaper_medium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582707" y="1566053"/>
            <a:ext cx="8643998" cy="43577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11071" y="3072668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marL="0" lvl="5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Ou ton sein, prêt à refleurir,</a:t>
            </a:r>
            <a:b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Renferme-t-il une pensée?</a:t>
            </a:r>
            <a:endParaRPr lang="fr-FR" sz="4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Rose, blanc, fleurs, pétales, feuilles, herbes, branche, tige, gouttes, rosée, eau, couleur, bleu, gros plan Wallpaper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5" name="Picture 2" descr="Rose, blanc, fleurs, pétales, feuilles, herbes, branche, tige, gouttes, rosée, eau, couleur, bleu, gros plan Wallpaper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939765" y="851673"/>
            <a:ext cx="10001320" cy="5786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 descr="Rose, blanc, fleurs, pétales, feuilles, herbes, branche, tige, gouttes, rosée, eau, couleur, bleu, gros plan Wallpaper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1582707" y="1637491"/>
            <a:ext cx="8643998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0" y="3066251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marL="0" lvl="1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 fleur, hélas! à la blancheur</a:t>
            </a:r>
            <a:b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De la désolante innocence </a:t>
            </a:r>
            <a:endParaRPr lang="fr-FR" sz="4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a\Desktop\Nouveau dossier\1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4" name="Picture 2" descr="C:\Users\a\Desktop\Nouveau dossier\1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939765" y="923111"/>
            <a:ext cx="10001320" cy="57150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 descr="C:\Users\a\Desktop\Nouveau dossier\1.jpg"/>
          <p:cNvPicPr>
            <a:picLocks noChangeAspect="1" noChangeArrowheads="1"/>
          </p:cNvPicPr>
          <p:nvPr/>
        </p:nvPicPr>
        <p:blipFill>
          <a:blip r:embed="rId2">
            <a:lum contrast="9000"/>
          </a:blip>
          <a:srcRect/>
          <a:stretch>
            <a:fillRect/>
          </a:stretch>
        </p:blipFill>
        <p:spPr bwMode="auto">
          <a:xfrm>
            <a:off x="1582707" y="1637491"/>
            <a:ext cx="8643998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0" y="3080292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marL="4763" lvl="1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Mais de la craintive espérance</a:t>
            </a:r>
            <a:b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 feuille porte la couleur.</a:t>
            </a:r>
            <a:endParaRPr lang="fr-FR" sz="4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a\Desktop\11707452_1617728498467981_7621790984821091626_n[1].jpg"/>
          <p:cNvPicPr>
            <a:picLocks noChangeAspect="1" noChangeArrowheads="1"/>
          </p:cNvPicPr>
          <p:nvPr/>
        </p:nvPicPr>
        <p:blipFill>
          <a:blip r:embed="rId2">
            <a:lum bright="-1000" contrast="14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solidFill>
            <a:schemeClr val="accent1"/>
          </a:solidFill>
        </p:spPr>
      </p:pic>
      <p:pic>
        <p:nvPicPr>
          <p:cNvPr id="4" name="Picture 3" descr="C:\Users\a\Desktop\11707452_1617728498467981_7621790984821091626_n[1].jpg"/>
          <p:cNvPicPr>
            <a:picLocks noChangeAspect="1" noChangeArrowheads="1"/>
          </p:cNvPicPr>
          <p:nvPr/>
        </p:nvPicPr>
        <p:blipFill>
          <a:blip r:embed="rId2">
            <a:lum bright="-1000" contrast="14000"/>
          </a:blip>
          <a:srcRect/>
          <a:stretch>
            <a:fillRect/>
          </a:stretch>
        </p:blipFill>
        <p:spPr bwMode="auto">
          <a:xfrm>
            <a:off x="868327" y="851673"/>
            <a:ext cx="10072758" cy="5786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3" descr="C:\Users\a\Desktop\11707452_1617728498467981_7621790984821091626_n[1].jpg"/>
          <p:cNvPicPr>
            <a:picLocks noChangeAspect="1" noChangeArrowheads="1"/>
          </p:cNvPicPr>
          <p:nvPr/>
        </p:nvPicPr>
        <p:blipFill>
          <a:blip r:embed="rId2">
            <a:lum bright="-1000" contrast="14000"/>
          </a:blip>
          <a:srcRect/>
          <a:stretch>
            <a:fillRect/>
          </a:stretch>
        </p:blipFill>
        <p:spPr bwMode="auto">
          <a:xfrm>
            <a:off x="1654145" y="1637491"/>
            <a:ext cx="8572560" cy="42148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0" y="3066251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marL="0" lvl="1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As-tu pour moi quelque message?</a:t>
            </a:r>
            <a:br>
              <a:rPr lang="fr-FR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Tu peux parler, je suis discret.</a:t>
            </a:r>
            <a:endParaRPr lang="fr-FR" sz="44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a\Desktop\Nouveau dossier\11209407_1617756481798516_6022581166257407646_n[1].jpg"/>
          <p:cNvPicPr>
            <a:picLocks noChangeAspect="1" noChangeArrowheads="1"/>
          </p:cNvPicPr>
          <p:nvPr/>
        </p:nvPicPr>
        <p:blipFill>
          <a:blip r:embed="rId2">
            <a:lum contrast="11000"/>
          </a:blip>
          <a:srcRect/>
          <a:stretch>
            <a:fillRect/>
          </a:stretch>
        </p:blipFill>
        <p:spPr bwMode="auto">
          <a:xfrm>
            <a:off x="0" y="-10502"/>
            <a:ext cx="11880850" cy="7582267"/>
          </a:xfrm>
          <a:prstGeom prst="rect">
            <a:avLst/>
          </a:prstGeom>
          <a:noFill/>
        </p:spPr>
      </p:pic>
      <p:pic>
        <p:nvPicPr>
          <p:cNvPr id="4" name="Picture 2" descr="C:\Users\a\Desktop\Nouveau dossier\11209407_1617756481798516_6022581166257407646_n[1].jpg"/>
          <p:cNvPicPr>
            <a:picLocks noChangeAspect="1" noChangeArrowheads="1"/>
          </p:cNvPicPr>
          <p:nvPr/>
        </p:nvPicPr>
        <p:blipFill>
          <a:blip r:embed="rId2">
            <a:lum contrast="11000"/>
          </a:blip>
          <a:srcRect/>
          <a:stretch>
            <a:fillRect/>
          </a:stretch>
        </p:blipFill>
        <p:spPr bwMode="auto">
          <a:xfrm>
            <a:off x="868327" y="923111"/>
            <a:ext cx="10072758" cy="57150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 descr="C:\Users\a\Desktop\Nouveau dossier\11209407_1617756481798516_6022581166257407646_n[1].jpg"/>
          <p:cNvPicPr>
            <a:picLocks noChangeAspect="1" noChangeArrowheads="1"/>
          </p:cNvPicPr>
          <p:nvPr/>
        </p:nvPicPr>
        <p:blipFill>
          <a:blip r:embed="rId2">
            <a:lum contrast="11000"/>
          </a:blip>
          <a:srcRect/>
          <a:stretch>
            <a:fillRect/>
          </a:stretch>
        </p:blipFill>
        <p:spPr bwMode="auto">
          <a:xfrm>
            <a:off x="1654145" y="1637491"/>
            <a:ext cx="8572560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0" y="3008854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marL="0" lvl="1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 verdure est-elle un secret?</a:t>
            </a:r>
            <a:b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Ton parfum est-il un langage?</a:t>
            </a:r>
            <a:endParaRPr lang="fr-FR" sz="4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a\Desktop\Présentation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4" name="Picture 3" descr="C:\Users\a\Desktop\Présentation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868327" y="851673"/>
            <a:ext cx="10072758" cy="57150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3" descr="C:\Users\a\Desktop\Présentation1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582707" y="1637491"/>
            <a:ext cx="8643998" cy="42148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0" y="2994813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marL="0" lvl="1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S’il en est ainsi, parle bas,</a:t>
            </a:r>
            <a:b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Mystérieuse messagère;</a:t>
            </a:r>
            <a:endParaRPr lang="fr-FR" sz="4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a\Desktop\Nouveau dossier\3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4" name="Picture 2" descr="C:\Users\a\Desktop\Nouveau dossier\3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868327" y="851673"/>
            <a:ext cx="10072758" cy="5786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 descr="C:\Users\a\Desktop\Nouveau dossier\3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1654145" y="1637491"/>
            <a:ext cx="8572560" cy="421484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0" y="3072668"/>
            <a:ext cx="11880850" cy="1220170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marL="4763" lvl="1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S’il n’en est rien, ne réponds pas;</a:t>
            </a:r>
            <a:br>
              <a:rPr lang="fr-F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sz="36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Dors sur mon cœur, fraîche et légère.</a:t>
            </a:r>
            <a:endParaRPr lang="fr-FR" sz="40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C:\Users\a\Desktop\11666294_850194758407024_6966974938051516055_n[1]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4" name="Picture 3" descr="C:\Users\a\Desktop\11666294_850194758407024_6966974938051516055_n[1]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868327" y="851673"/>
            <a:ext cx="10072758" cy="5786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3" descr="C:\Users\a\Desktop\11666294_850194758407024_6966974938051516055_n[1].jpg"/>
          <p:cNvPicPr>
            <a:picLocks noChangeAspect="1" noChangeArrowheads="1"/>
          </p:cNvPicPr>
          <p:nvPr/>
        </p:nvPicPr>
        <p:blipFill>
          <a:blip r:embed="rId2">
            <a:lum contrast="8000"/>
          </a:blip>
          <a:srcRect/>
          <a:stretch>
            <a:fillRect/>
          </a:stretch>
        </p:blipFill>
        <p:spPr bwMode="auto">
          <a:xfrm>
            <a:off x="1582707" y="1637491"/>
            <a:ext cx="8643998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0" y="3066251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marL="0" lvl="1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Je connais trop bien cette main,</a:t>
            </a:r>
          </a:p>
          <a:p>
            <a:pPr marL="0" lvl="1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Pleine de grâce et de caprice,</a:t>
            </a:r>
            <a:endParaRPr lang="fr-FR" sz="4400" dirty="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fleurs bleues Wallpaper"/>
          <p:cNvPicPr>
            <a:picLocks noChangeAspect="1" noChangeArrowheads="1"/>
          </p:cNvPicPr>
          <p:nvPr/>
        </p:nvPicPr>
        <p:blipFill>
          <a:blip r:embed="rId2">
            <a:lum bright="-1000" contrast="10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5" name="Picture 2" descr="fleurs bleues Wallpaper"/>
          <p:cNvPicPr>
            <a:picLocks noChangeAspect="1" noChangeArrowheads="1"/>
          </p:cNvPicPr>
          <p:nvPr/>
        </p:nvPicPr>
        <p:blipFill>
          <a:blip r:embed="rId2">
            <a:lum bright="-1000" contrast="10000"/>
          </a:blip>
          <a:srcRect/>
          <a:stretch>
            <a:fillRect/>
          </a:stretch>
        </p:blipFill>
        <p:spPr bwMode="auto">
          <a:xfrm>
            <a:off x="868327" y="851673"/>
            <a:ext cx="10144196" cy="5786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 descr="fleurs bleues Wallpaper"/>
          <p:cNvPicPr>
            <a:picLocks noChangeAspect="1" noChangeArrowheads="1"/>
          </p:cNvPicPr>
          <p:nvPr/>
        </p:nvPicPr>
        <p:blipFill>
          <a:blip r:embed="rId2">
            <a:lum bright="-1000" contrast="10000"/>
          </a:blip>
          <a:srcRect/>
          <a:stretch>
            <a:fillRect/>
          </a:stretch>
        </p:blipFill>
        <p:spPr bwMode="auto">
          <a:xfrm>
            <a:off x="1654145" y="1637491"/>
            <a:ext cx="8572560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0" y="3066251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Qui d’un brin de fil souple et fin</a:t>
            </a:r>
            <a:b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noué ton pâle calice.</a:t>
            </a:r>
          </a:p>
        </p:txBody>
      </p:sp>
      <p:sp>
        <p:nvSpPr>
          <p:cNvPr id="8" name="Rectangle 7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Nature, printemps, fleurs, tulipes, luminosité, couleur, couleurs, flou, feuilles, herbes Wallpaper"/>
          <p:cNvPicPr>
            <a:picLocks noChangeAspect="1" noChangeArrowheads="1"/>
          </p:cNvPicPr>
          <p:nvPr/>
        </p:nvPicPr>
        <p:blipFill>
          <a:blip r:embed="rId2" cstate="print">
            <a:lum contrast="9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6" name="Picture 2" descr="Nature, printemps, fleurs, tulipes, luminosité, couleur, couleurs, flou, feuilles, herbes Wallpaper"/>
          <p:cNvPicPr>
            <a:picLocks noChangeAspect="1" noChangeArrowheads="1"/>
          </p:cNvPicPr>
          <p:nvPr/>
        </p:nvPicPr>
        <p:blipFill>
          <a:blip r:embed="rId2" cstate="print">
            <a:lum contrast="9000"/>
          </a:blip>
          <a:srcRect/>
          <a:stretch>
            <a:fillRect/>
          </a:stretch>
        </p:blipFill>
        <p:spPr bwMode="auto">
          <a:xfrm>
            <a:off x="868327" y="919169"/>
            <a:ext cx="10144196" cy="571898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 descr="Nature, printemps, fleurs, tulipes, luminosité, couleur, couleurs, flou, feuilles, herbes Wallpaper"/>
          <p:cNvPicPr>
            <a:picLocks noChangeAspect="1" noChangeArrowheads="1"/>
          </p:cNvPicPr>
          <p:nvPr/>
        </p:nvPicPr>
        <p:blipFill>
          <a:blip r:embed="rId2" cstate="print">
            <a:lum contrast="9000"/>
          </a:blip>
          <a:srcRect/>
          <a:stretch>
            <a:fillRect/>
          </a:stretch>
        </p:blipFill>
        <p:spPr bwMode="auto">
          <a:xfrm>
            <a:off x="1582707" y="1566053"/>
            <a:ext cx="8643998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0" y="3066251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algn="ctr"/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Cette main-là, petite fleur,</a:t>
            </a:r>
            <a:b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Ni Phidias ni Praxitèle</a:t>
            </a:r>
            <a:endParaRPr lang="fr-F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a\Desktop\10259034_847239022035931_74601386940074331_n[1].jpg"/>
          <p:cNvPicPr>
            <a:picLocks noChangeAspect="1" noChangeArrowheads="1"/>
          </p:cNvPicPr>
          <p:nvPr/>
        </p:nvPicPr>
        <p:blipFill>
          <a:blip r:embed="rId2">
            <a:lum bright="-1000" contrast="10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4" name="Picture 2" descr="C:\Users\a\Desktop\10259034_847239022035931_74601386940074331_n[1].jpg"/>
          <p:cNvPicPr>
            <a:picLocks noChangeAspect="1" noChangeArrowheads="1"/>
          </p:cNvPicPr>
          <p:nvPr/>
        </p:nvPicPr>
        <p:blipFill>
          <a:blip r:embed="rId2">
            <a:lum bright="-1000" contrast="10000"/>
          </a:blip>
          <a:srcRect/>
          <a:stretch>
            <a:fillRect/>
          </a:stretch>
        </p:blipFill>
        <p:spPr bwMode="auto">
          <a:xfrm>
            <a:off x="868327" y="923111"/>
            <a:ext cx="10145743" cy="57150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2" descr="C:\Users\a\Desktop\10259034_847239022035931_74601386940074331_n[1].jpg"/>
          <p:cNvPicPr>
            <a:picLocks noChangeAspect="1" noChangeArrowheads="1"/>
          </p:cNvPicPr>
          <p:nvPr/>
        </p:nvPicPr>
        <p:blipFill>
          <a:blip r:embed="rId2">
            <a:lum bright="-1000" contrast="10000"/>
          </a:blip>
          <a:srcRect/>
          <a:stretch>
            <a:fillRect/>
          </a:stretch>
        </p:blipFill>
        <p:spPr bwMode="auto">
          <a:xfrm>
            <a:off x="1654144" y="1637491"/>
            <a:ext cx="8572561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Rectangle 7"/>
          <p:cNvSpPr/>
          <p:nvPr/>
        </p:nvSpPr>
        <p:spPr>
          <a:xfrm>
            <a:off x="-60367" y="3066251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algn="ctr"/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N’en auraient pu trouver la sœur</a:t>
            </a:r>
            <a:b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Qu’en prenant Vénus pour modèle.</a:t>
            </a:r>
            <a:endParaRPr lang="fr-F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Tulip, rose, boutons de fleurs, pétales, mise au point macro, les rayons lumineux, soleil, printemps, fleur, nature Wallpaper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1"/>
            <a:ext cx="11880850" cy="7561263"/>
          </a:xfrm>
          <a:prstGeom prst="rect">
            <a:avLst/>
          </a:prstGeom>
          <a:noFill/>
        </p:spPr>
      </p:pic>
      <p:pic>
        <p:nvPicPr>
          <p:cNvPr id="4" name="Picture 2" descr="Tulip, rose, boutons de fleurs, pétales, mise au point macro, les rayons lumineux, soleil, printemps, fleur, nature Wallpaper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939765" y="851674"/>
            <a:ext cx="10001320" cy="585791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Tulip, rose, boutons de fleurs, pétales, mise au point macro, les rayons lumineux, soleil, printemps, fleur, nature Wallpaper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582707" y="1637490"/>
            <a:ext cx="8715436" cy="42862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0" y="3072668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algn="ctr"/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Elle est blanche, elle est douce et belle,</a:t>
            </a:r>
            <a:b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Franche, dit-on, et plus encore</a:t>
            </a:r>
            <a:endParaRPr lang="fr-F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a\Desktop\Nouveau dossier\2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4" name="Picture 2" descr="C:\Users\a\Desktop\Nouveau dossier\2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939765" y="923111"/>
            <a:ext cx="10072758" cy="57150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C:\Users\a\Desktop\Nouveau dossier\2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654145" y="1637491"/>
            <a:ext cx="8572560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/>
          <p:cNvSpPr/>
          <p:nvPr/>
        </p:nvSpPr>
        <p:spPr>
          <a:xfrm>
            <a:off x="0" y="3066251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algn="ctr"/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 qui saurait s’emparer d’elle</a:t>
            </a:r>
            <a:b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Elle peut ouvrir un trésor.</a:t>
            </a:r>
            <a:endParaRPr lang="fr-F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Tulipes, fleurs, floraux, éblouissement, nature, fleurs Wallpaper"/>
          <p:cNvPicPr>
            <a:picLocks noChangeAspect="1" noChangeArrowheads="1"/>
          </p:cNvPicPr>
          <p:nvPr/>
        </p:nvPicPr>
        <p:blipFill>
          <a:blip r:embed="rId2">
            <a:lum bright="-1000" contrast="8000"/>
          </a:blip>
          <a:srcRect/>
          <a:stretch>
            <a:fillRect/>
          </a:stretch>
        </p:blipFill>
        <p:spPr bwMode="auto">
          <a:xfrm>
            <a:off x="0" y="1"/>
            <a:ext cx="11880850" cy="7561263"/>
          </a:xfrm>
          <a:prstGeom prst="rect">
            <a:avLst/>
          </a:prstGeom>
          <a:noFill/>
        </p:spPr>
      </p:pic>
      <p:pic>
        <p:nvPicPr>
          <p:cNvPr id="4" name="Picture 2" descr="Tulipes, fleurs, floraux, éblouissement, nature, fleurs Wallpaper"/>
          <p:cNvPicPr>
            <a:picLocks noChangeAspect="1" noChangeArrowheads="1"/>
          </p:cNvPicPr>
          <p:nvPr/>
        </p:nvPicPr>
        <p:blipFill>
          <a:blip r:embed="rId2">
            <a:lum bright="-1000" contrast="8000"/>
          </a:blip>
          <a:srcRect/>
          <a:stretch>
            <a:fillRect/>
          </a:stretch>
        </p:blipFill>
        <p:spPr bwMode="auto">
          <a:xfrm>
            <a:off x="868327" y="923112"/>
            <a:ext cx="10144196" cy="578647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Tulipes, fleurs, floraux, éblouissement, nature, fleurs Wallpaper"/>
          <p:cNvPicPr>
            <a:picLocks noChangeAspect="1" noChangeArrowheads="1"/>
          </p:cNvPicPr>
          <p:nvPr/>
        </p:nvPicPr>
        <p:blipFill>
          <a:blip r:embed="rId2">
            <a:lum bright="-1000" contrast="8000"/>
          </a:blip>
          <a:srcRect/>
          <a:stretch>
            <a:fillRect/>
          </a:stretch>
        </p:blipFill>
        <p:spPr bwMode="auto">
          <a:xfrm>
            <a:off x="1582707" y="1566052"/>
            <a:ext cx="8643998" cy="435771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60367" y="3072668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algn="ctr"/>
            <a:r>
              <a:rPr lang="fr-FR" sz="4000" b="1" dirty="0" smtClean="0">
                <a:latin typeface="Times New Roman" pitchFamily="18" charset="0"/>
                <a:cs typeface="Times New Roman" pitchFamily="18" charset="0"/>
              </a:rPr>
              <a:t>Mais elle est sage, elle est sévère;</a:t>
            </a:r>
            <a:br>
              <a:rPr lang="fr-FR" sz="4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fr-FR" sz="4000" b="1" dirty="0" smtClean="0">
                <a:latin typeface="Times New Roman" pitchFamily="18" charset="0"/>
                <a:cs typeface="Times New Roman" pitchFamily="18" charset="0"/>
              </a:rPr>
              <a:t>Quelque mal pourrait m’arriver.</a:t>
            </a:r>
            <a:endParaRPr lang="fr-FR" sz="40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a\Desktop\Nouveau dossier\11745907_863257467100753_1330425424583519954_n[1]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0" y="0"/>
            <a:ext cx="11880850" cy="7561263"/>
          </a:xfrm>
          <a:prstGeom prst="rect">
            <a:avLst/>
          </a:prstGeom>
          <a:noFill/>
        </p:spPr>
      </p:pic>
      <p:pic>
        <p:nvPicPr>
          <p:cNvPr id="4" name="Picture 2" descr="C:\Users\a\Desktop\Nouveau dossier\11745907_863257467100753_1330425424583519954_n[1]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868327" y="851674"/>
            <a:ext cx="10072758" cy="57150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2" descr="C:\Users\a\Desktop\Nouveau dossier\11745907_863257467100753_1330425424583519954_n[1].jpg"/>
          <p:cNvPicPr>
            <a:picLocks noChangeAspect="1" noChangeArrowheads="1"/>
          </p:cNvPicPr>
          <p:nvPr/>
        </p:nvPicPr>
        <p:blipFill>
          <a:blip r:embed="rId2">
            <a:lum contrast="10000"/>
          </a:blip>
          <a:srcRect/>
          <a:stretch>
            <a:fillRect/>
          </a:stretch>
        </p:blipFill>
        <p:spPr bwMode="auto">
          <a:xfrm>
            <a:off x="1582707" y="1637491"/>
            <a:ext cx="8643998" cy="435771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/>
          <p:cNvSpPr/>
          <p:nvPr/>
        </p:nvSpPr>
        <p:spPr>
          <a:xfrm>
            <a:off x="152400" y="3072668"/>
            <a:ext cx="11880850" cy="1343281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algn="ctr"/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Fleurette, craignons sa colère.</a:t>
            </a:r>
            <a:b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fr-F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 dis rien, laisse-moi rêver.</a:t>
            </a:r>
            <a:endParaRPr lang="fr-F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 advTm="12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1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 descr="C:\Users\a\Desktop\Nouveau dossier\11063815_1617056365201861_7767641430170274443_n[1].jpg"/>
          <p:cNvPicPr>
            <a:picLocks noChangeAspect="1" noChangeArrowheads="1"/>
          </p:cNvPicPr>
          <p:nvPr/>
        </p:nvPicPr>
        <p:blipFill>
          <a:blip r:embed="rId2">
            <a:lum bright="-1000" contrast="11000"/>
          </a:blip>
          <a:srcRect/>
          <a:stretch>
            <a:fillRect/>
          </a:stretch>
        </p:blipFill>
        <p:spPr bwMode="auto">
          <a:xfrm>
            <a:off x="868327" y="0"/>
            <a:ext cx="10072758" cy="75612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Picture 3" descr="C:\Users\a\Desktop\Nouveau dossier\11063815_1617056365201861_7767641430170274443_n[1].jpg"/>
          <p:cNvPicPr>
            <a:picLocks noChangeAspect="1" noChangeArrowheads="1"/>
          </p:cNvPicPr>
          <p:nvPr/>
        </p:nvPicPr>
        <p:blipFill>
          <a:blip r:embed="rId2">
            <a:lum bright="-1000" contrast="11000"/>
          </a:blip>
          <a:srcRect/>
          <a:stretch>
            <a:fillRect/>
          </a:stretch>
        </p:blipFill>
        <p:spPr bwMode="auto">
          <a:xfrm>
            <a:off x="1654145" y="923111"/>
            <a:ext cx="8572560" cy="571504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9" name="Picture 3" descr="C:\Users\a\Desktop\Nouveau dossier\11063815_1617056365201861_7767641430170274443_n[1].jpg"/>
          <p:cNvPicPr>
            <a:picLocks noChangeAspect="1" noChangeArrowheads="1"/>
          </p:cNvPicPr>
          <p:nvPr/>
        </p:nvPicPr>
        <p:blipFill>
          <a:blip r:embed="rId2">
            <a:lum bright="-1000" contrast="11000"/>
          </a:blip>
          <a:srcRect/>
          <a:stretch>
            <a:fillRect/>
          </a:stretch>
        </p:blipFill>
        <p:spPr bwMode="auto">
          <a:xfrm>
            <a:off x="2368525" y="1566053"/>
            <a:ext cx="7072362" cy="428628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0" y="280169"/>
            <a:ext cx="11880849" cy="1481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11090" tIns="55545" rIns="111090" bIns="55545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4800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 une fleur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fr-FR" sz="4000" dirty="0" smtClean="0">
                <a:solidFill>
                  <a:schemeClr val="bg1"/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Alfred de Musset</a:t>
            </a:r>
          </a:p>
        </p:txBody>
      </p:sp>
      <p:sp>
        <p:nvSpPr>
          <p:cNvPr id="12" name="Rectangle 11"/>
          <p:cNvSpPr/>
          <p:nvPr/>
        </p:nvSpPr>
        <p:spPr>
          <a:xfrm>
            <a:off x="0" y="3070409"/>
            <a:ext cx="11880850" cy="1281726"/>
          </a:xfrm>
          <a:prstGeom prst="rect">
            <a:avLst/>
          </a:prstGeom>
        </p:spPr>
        <p:txBody>
          <a:bodyPr wrap="square" lIns="111090" tIns="55545" rIns="111090" bIns="55545">
            <a:spAutoFit/>
          </a:bodyPr>
          <a:lstStyle/>
          <a:p>
            <a:pPr algn="ctr"/>
            <a:r>
              <a:rPr lang="fr-FR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musique</a:t>
            </a:r>
          </a:p>
          <a:p>
            <a:pPr algn="ctr"/>
            <a:r>
              <a:rPr lang="fr-FR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Chris </a:t>
            </a:r>
            <a:r>
              <a:rPr lang="fr-FR" sz="4000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Spheeris</a:t>
            </a:r>
            <a:endParaRPr lang="fr-FR" sz="4000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5709457"/>
            <a:ext cx="11880849" cy="1281726"/>
          </a:xfrm>
          <a:prstGeom prst="rect">
            <a:avLst/>
          </a:prstGeom>
          <a:noFill/>
        </p:spPr>
        <p:txBody>
          <a:bodyPr wrap="square" lIns="111090" tIns="55545" rIns="111090" bIns="55545">
            <a:spAutoFit/>
          </a:bodyPr>
          <a:lstStyle/>
          <a:p>
            <a:pPr algn="ctr"/>
            <a:r>
              <a:rPr lang="fr-FR" sz="36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réalisation</a:t>
            </a:r>
          </a:p>
          <a:p>
            <a:pPr algn="ctr"/>
            <a:r>
              <a:rPr lang="fr-FR" sz="4000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Mostafa</a:t>
            </a:r>
          </a:p>
        </p:txBody>
      </p:sp>
      <p:sp>
        <p:nvSpPr>
          <p:cNvPr id="10" name="Rectangle 9"/>
          <p:cNvSpPr/>
          <p:nvPr/>
        </p:nvSpPr>
        <p:spPr>
          <a:xfrm>
            <a:off x="-274681" y="708797"/>
            <a:ext cx="2571736" cy="2071702"/>
          </a:xfrm>
          <a:prstGeom prst="rect">
            <a:avLst/>
          </a:prstGeom>
        </p:spPr>
        <p:txBody>
          <a:bodyPr wrap="square">
            <a:prstTxWarp prst="textArchUp">
              <a:avLst/>
            </a:prstTxWarp>
            <a:spAutoFit/>
          </a:bodyPr>
          <a:lstStyle/>
          <a:p>
            <a:pPr algn="ctr"/>
            <a:r>
              <a:rPr lang="fr-FR" sz="16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Site Diaporamas </a:t>
            </a:r>
          </a:p>
          <a:p>
            <a:pPr algn="ctr"/>
            <a:r>
              <a:rPr lang="fr-FR" sz="2000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C</a:t>
            </a:r>
            <a:r>
              <a:rPr lang="fr-FR" u="sng" dirty="0" smtClean="0">
                <a:solidFill>
                  <a:schemeClr val="bg1"/>
                </a:solidFill>
                <a:latin typeface="Andalus" pitchFamily="18" charset="-78"/>
                <a:cs typeface="Andalus" pitchFamily="18" charset="-78"/>
              </a:rPr>
              <a:t>arminé</a:t>
            </a:r>
            <a:endParaRPr lang="fr-FR" u="sng" dirty="0">
              <a:solidFill>
                <a:schemeClr val="bg1"/>
              </a:solidFill>
              <a:latin typeface="Andalus" pitchFamily="18" charset="-78"/>
              <a:cs typeface="Andalus" pitchFamily="18" charset="-78"/>
            </a:endParaRPr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1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1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</TotalTime>
  <Words>246</Words>
  <Application>Microsoft Office PowerPoint</Application>
  <PresentationFormat>Personnalisé</PresentationFormat>
  <Paragraphs>78</Paragraphs>
  <Slides>23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4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à une fleur</dc:title>
  <dc:creator>a;Mostafa</dc:creator>
  <cp:lastModifiedBy>a</cp:lastModifiedBy>
  <cp:revision>72</cp:revision>
  <dcterms:created xsi:type="dcterms:W3CDTF">2015-07-24T21:03:37Z</dcterms:created>
  <dcterms:modified xsi:type="dcterms:W3CDTF">2016-12-19T17:57:47Z</dcterms:modified>
</cp:coreProperties>
</file>