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  <p:sldId id="259" r:id="rId3"/>
    <p:sldId id="256" r:id="rId4"/>
    <p:sldId id="264" r:id="rId5"/>
    <p:sldId id="257" r:id="rId6"/>
    <p:sldId id="270" r:id="rId7"/>
    <p:sldId id="258" r:id="rId8"/>
    <p:sldId id="268" r:id="rId9"/>
    <p:sldId id="265" r:id="rId10"/>
    <p:sldId id="266" r:id="rId11"/>
    <p:sldId id="277" r:id="rId12"/>
    <p:sldId id="267" r:id="rId13"/>
    <p:sldId id="273" r:id="rId14"/>
    <p:sldId id="339" r:id="rId15"/>
    <p:sldId id="275" r:id="rId16"/>
    <p:sldId id="274" r:id="rId17"/>
    <p:sldId id="276" r:id="rId18"/>
    <p:sldId id="269" r:id="rId19"/>
    <p:sldId id="283" r:id="rId20"/>
    <p:sldId id="304" r:id="rId21"/>
    <p:sldId id="291" r:id="rId22"/>
    <p:sldId id="293" r:id="rId23"/>
    <p:sldId id="278" r:id="rId24"/>
    <p:sldId id="272" r:id="rId25"/>
    <p:sldId id="301" r:id="rId26"/>
    <p:sldId id="299" r:id="rId27"/>
    <p:sldId id="284" r:id="rId28"/>
    <p:sldId id="341" r:id="rId29"/>
    <p:sldId id="286" r:id="rId30"/>
    <p:sldId id="316" r:id="rId31"/>
    <p:sldId id="289" r:id="rId32"/>
    <p:sldId id="298" r:id="rId33"/>
    <p:sldId id="300" r:id="rId34"/>
    <p:sldId id="295" r:id="rId35"/>
    <p:sldId id="292" r:id="rId36"/>
    <p:sldId id="305" r:id="rId37"/>
    <p:sldId id="297" r:id="rId38"/>
    <p:sldId id="308" r:id="rId39"/>
    <p:sldId id="282" r:id="rId40"/>
    <p:sldId id="317" r:id="rId41"/>
    <p:sldId id="310" r:id="rId42"/>
    <p:sldId id="314" r:id="rId43"/>
    <p:sldId id="320" r:id="rId44"/>
    <p:sldId id="287" r:id="rId45"/>
    <p:sldId id="321" r:id="rId46"/>
    <p:sldId id="315" r:id="rId47"/>
    <p:sldId id="338" r:id="rId48"/>
    <p:sldId id="296" r:id="rId49"/>
    <p:sldId id="323" r:id="rId50"/>
    <p:sldId id="335" r:id="rId51"/>
    <p:sldId id="311" r:id="rId52"/>
    <p:sldId id="307" r:id="rId53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iA9aE9Jgzr/EGfFGX1eDQ==" hashData="O+qHWk8K4/2Rk6TG59HByDAX0z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D48CA-AA2A-4A49-B770-62A460DC345B}" type="datetimeFigureOut">
              <a:rPr lang="hu-HU" smtClean="0"/>
              <a:pPr/>
              <a:t>2018.10.15.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07AC4-31D6-45DA-B287-C9781002A7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D48CA-AA2A-4A49-B770-62A460DC345B}" type="datetimeFigureOut">
              <a:rPr lang="hu-HU" smtClean="0"/>
              <a:pPr/>
              <a:t>2018.10.15.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07AC4-31D6-45DA-B287-C9781002A7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D48CA-AA2A-4A49-B770-62A460DC345B}" type="datetimeFigureOut">
              <a:rPr lang="hu-HU" smtClean="0"/>
              <a:pPr/>
              <a:t>2018.10.15.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07AC4-31D6-45DA-B287-C9781002A7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D48CA-AA2A-4A49-B770-62A460DC345B}" type="datetimeFigureOut">
              <a:rPr lang="hu-HU" smtClean="0"/>
              <a:pPr/>
              <a:t>2018.10.15.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07AC4-31D6-45DA-B287-C9781002A7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D48CA-AA2A-4A49-B770-62A460DC345B}" type="datetimeFigureOut">
              <a:rPr lang="hu-HU" smtClean="0"/>
              <a:pPr/>
              <a:t>2018.10.15.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07AC4-31D6-45DA-B287-C9781002A7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D48CA-AA2A-4A49-B770-62A460DC345B}" type="datetimeFigureOut">
              <a:rPr lang="hu-HU" smtClean="0"/>
              <a:pPr/>
              <a:t>2018.10.15.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07AC4-31D6-45DA-B287-C9781002A7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D48CA-AA2A-4A49-B770-62A460DC345B}" type="datetimeFigureOut">
              <a:rPr lang="hu-HU" smtClean="0"/>
              <a:pPr/>
              <a:t>2018.10.15.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07AC4-31D6-45DA-B287-C9781002A7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D48CA-AA2A-4A49-B770-62A460DC345B}" type="datetimeFigureOut">
              <a:rPr lang="hu-HU" smtClean="0"/>
              <a:pPr/>
              <a:t>2018.10.15.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07AC4-31D6-45DA-B287-C9781002A7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D48CA-AA2A-4A49-B770-62A460DC345B}" type="datetimeFigureOut">
              <a:rPr lang="hu-HU" smtClean="0"/>
              <a:pPr/>
              <a:t>2018.10.15.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07AC4-31D6-45DA-B287-C9781002A7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D48CA-AA2A-4A49-B770-62A460DC345B}" type="datetimeFigureOut">
              <a:rPr lang="hu-HU" smtClean="0"/>
              <a:pPr/>
              <a:t>2018.10.15.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07AC4-31D6-45DA-B287-C9781002A7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D48CA-AA2A-4A49-B770-62A460DC345B}" type="datetimeFigureOut">
              <a:rPr lang="hu-HU" smtClean="0"/>
              <a:pPr/>
              <a:t>2018.10.15.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07AC4-31D6-45DA-B287-C9781002A7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D48CA-AA2A-4A49-B770-62A460DC345B}" type="datetimeFigureOut">
              <a:rPr lang="hu-HU" smtClean="0"/>
              <a:pPr/>
              <a:t>2018.10.15.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07AC4-31D6-45DA-B287-C9781002A7A0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ortret-devushka-model-fotosessiia-makiiazh-litso-vzgliad-ru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309127" y="193204"/>
            <a:ext cx="8583354" cy="5364597"/>
          </a:xfrm>
          <a:prstGeom prst="rect">
            <a:avLst/>
          </a:prstGeom>
        </p:spPr>
      </p:pic>
      <p:pic>
        <p:nvPicPr>
          <p:cNvPr id="4" name="Kép 3" descr="fallleaves-a.gif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619914" y="496084"/>
            <a:ext cx="1003935" cy="777240"/>
          </a:xfrm>
          <a:prstGeom prst="rect">
            <a:avLst/>
          </a:prstGeom>
        </p:spPr>
      </p:pic>
      <p:pic>
        <p:nvPicPr>
          <p:cNvPr id="5" name="Kép 4" descr="fallleaves-u.gif"/>
          <p:cNvPicPr>
            <a:picLocks noChangeAspect="1"/>
          </p:cNvPicPr>
          <p:nvPr/>
        </p:nvPicPr>
        <p:blipFill>
          <a:blip r:embed="rId5" cstate="print">
            <a:lum contrast="10000"/>
          </a:blip>
          <a:stretch>
            <a:fillRect/>
          </a:stretch>
        </p:blipFill>
        <p:spPr>
          <a:xfrm>
            <a:off x="547906" y="1216164"/>
            <a:ext cx="1003935" cy="777240"/>
          </a:xfrm>
          <a:prstGeom prst="rect">
            <a:avLst/>
          </a:prstGeom>
        </p:spPr>
      </p:pic>
      <p:pic>
        <p:nvPicPr>
          <p:cNvPr id="6" name="Kép 5" descr="fallleaves-t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547906" y="2008252"/>
            <a:ext cx="1003935" cy="777240"/>
          </a:xfrm>
          <a:prstGeom prst="rect">
            <a:avLst/>
          </a:prstGeom>
        </p:spPr>
      </p:pic>
      <p:pic>
        <p:nvPicPr>
          <p:cNvPr id="7" name="Kép 6" descr="fallleaves-u.gif"/>
          <p:cNvPicPr>
            <a:picLocks noChangeAspect="1"/>
          </p:cNvPicPr>
          <p:nvPr/>
        </p:nvPicPr>
        <p:blipFill>
          <a:blip r:embed="rId5" cstate="print">
            <a:lum contrast="10000"/>
          </a:blip>
          <a:stretch>
            <a:fillRect/>
          </a:stretch>
        </p:blipFill>
        <p:spPr>
          <a:xfrm>
            <a:off x="547906" y="2785492"/>
            <a:ext cx="1003935" cy="777240"/>
          </a:xfrm>
          <a:prstGeom prst="rect">
            <a:avLst/>
          </a:prstGeom>
        </p:spPr>
      </p:pic>
      <p:pic>
        <p:nvPicPr>
          <p:cNvPr id="8" name="Kép 7" descr="fallleaves-m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547906" y="3592428"/>
            <a:ext cx="1003935" cy="777240"/>
          </a:xfrm>
          <a:prstGeom prst="rect">
            <a:avLst/>
          </a:prstGeom>
        </p:spPr>
      </p:pic>
      <p:pic>
        <p:nvPicPr>
          <p:cNvPr id="9" name="Kép 8" descr="fallleaves-n.gif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547906" y="4384516"/>
            <a:ext cx="1003935" cy="777240"/>
          </a:xfrm>
          <a:prstGeom prst="rect">
            <a:avLst/>
          </a:prstGeom>
        </p:spPr>
      </p:pic>
      <p:pic>
        <p:nvPicPr>
          <p:cNvPr id="10" name="Kép 9" descr="fallleaves-m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1983889" y="1519044"/>
            <a:ext cx="1003935" cy="777240"/>
          </a:xfrm>
          <a:prstGeom prst="rect">
            <a:avLst/>
          </a:prstGeom>
        </p:spPr>
      </p:pic>
      <p:pic>
        <p:nvPicPr>
          <p:cNvPr id="11" name="Kép 10" descr="fallleaves-i.gif"/>
          <p:cNvPicPr>
            <a:picLocks noChangeAspect="1"/>
          </p:cNvPicPr>
          <p:nvPr/>
        </p:nvPicPr>
        <p:blipFill>
          <a:blip r:embed="rId9" cstate="print">
            <a:lum contrast="10000"/>
          </a:blip>
          <a:stretch>
            <a:fillRect/>
          </a:stretch>
        </p:blipFill>
        <p:spPr>
          <a:xfrm>
            <a:off x="1983889" y="2296284"/>
            <a:ext cx="1003935" cy="777240"/>
          </a:xfrm>
          <a:prstGeom prst="rect">
            <a:avLst/>
          </a:prstGeom>
        </p:spPr>
      </p:pic>
      <p:pic>
        <p:nvPicPr>
          <p:cNvPr id="12" name="Kép 11" descr="fallleaves-x.gif"/>
          <p:cNvPicPr>
            <a:picLocks noChangeAspect="1"/>
          </p:cNvPicPr>
          <p:nvPr/>
        </p:nvPicPr>
        <p:blipFill>
          <a:blip r:embed="rId10" cstate="print">
            <a:lum contrast="10000"/>
          </a:blip>
          <a:stretch>
            <a:fillRect/>
          </a:stretch>
        </p:blipFill>
        <p:spPr>
          <a:xfrm>
            <a:off x="1911881" y="3016364"/>
            <a:ext cx="1003935" cy="777240"/>
          </a:xfrm>
          <a:prstGeom prst="rect">
            <a:avLst/>
          </a:prstGeom>
        </p:spPr>
      </p:pic>
      <p:pic>
        <p:nvPicPr>
          <p:cNvPr id="16" name="Kép 15" descr="frame_shootingstar_pa.png"/>
          <p:cNvPicPr>
            <a:picLocks noChangeAspect="1"/>
          </p:cNvPicPr>
          <p:nvPr/>
        </p:nvPicPr>
        <p:blipFill>
          <a:blip r:embed="rId11" cstate="print">
            <a:lum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6000">
    <p:blinds dir="vert"/>
    <p:sndAc>
      <p:stSnd>
        <p:snd r:embed="rId2" name="Autumn Leaves - Matt Mon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-coffee-cup-hot-leaves-158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lessandro-di-cicco-devushka-gitara-most-listia-osen-nastro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t-kot-osen-listia-tsvetochki-autumn-flowers-leave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lessandro-di-cicco-gold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shchenok-retriver-most-osen-listi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a-lopez-pablo-canas-devushka-derevia-solntse-osen-listva-m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listia-ose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nce-with-the-wolves-devushka-les-volk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rya-stepanova-rebionok-devochka-plate-snud-priroda-osen-l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osen-listia-bok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kotenok-volosy-ryzhi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devochka-sviter-iabloko-osen-svet-priroda-listva-f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355406-admin_1280x80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listia-osen-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kon-osen-170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muzhchina-liubov-para-obiatiia-potselu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list-osen-derev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obaka-drug-list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sen-listia-colorful-klen-autumn-leaves-osennie-maple-fon-b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-love-the-sun-ulybka-malysh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oshka-derevo-osen-autumn-fall-cat-tre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osen-listya-7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sobaka-prirod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iss-froggi-devushka-ose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lchik-rebenok-listya-ose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obaka-ose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_Little_girls_Two_Foliage_Smile_512379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ederica-devushka-poza-osen-par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bionok-malchik-dve-sobaki-sobaki-nastroeni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in-the-park-devushka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lchik-olen-priroda-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lis-ryzhevolosaya-prelest-287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stya-osen-fonar-sv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reglazaya-helena-portre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sen-listia-colorful-red-klen-wood-autumn-leaves-osennie-map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udi-priroda-liubov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sen-listia-kofe-chashka-wood-autumn-leaves-cup-romantic-cof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ryzhaia-ryzhevolosaia-plate-lisa-l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ka-malchik-ryba-ulov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en-devushka-poceluy-569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benok-devochka-deti-priroda-574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apka-sharf-sviter-osen-bok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rest-hiking-child-adul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ofia-oznobikhina-devushka-ryzhaia-ryzhevolosaia-makiiazh-v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benok-mladenec-malysh-deti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osen-listya-734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stya-osen-listva-cvet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lyublennye-osen-paren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Animals___Cats_Little_fluffy_black_kitten_with_autumn_berries_120051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k-put-derevya-listy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sen-listia-fon-derevo-doski-colorful-wood-background-autu-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9532" y="2609751"/>
            <a:ext cx="1128713" cy="535781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3563888" y="4210844"/>
            <a:ext cx="1960793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9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http://judy-pps.blogspot.com</a:t>
            </a:r>
            <a:endParaRPr lang="hu-HU" sz="900" b="0" cap="none" spc="0" dirty="0">
              <a:ln w="1016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3419872" y="1417340"/>
            <a:ext cx="2114681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9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http://www.ppsparadicsom.net</a:t>
            </a:r>
            <a:endParaRPr lang="hu-HU" sz="900" b="0" cap="none" spc="0" dirty="0">
              <a:ln w="1016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20000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6</Words>
  <Application>Microsoft Office PowerPoint</Application>
  <PresentationFormat>Diavetítés a képernyőre (16:10 oldalarány)</PresentationFormat>
  <Paragraphs>2</Paragraphs>
  <Slides>52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52</vt:i4>
      </vt:variant>
    </vt:vector>
  </HeadingPairs>
  <TitlesOfParts>
    <vt:vector size="53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21</cp:revision>
  <dcterms:created xsi:type="dcterms:W3CDTF">2018-10-15T04:49:42Z</dcterms:created>
  <dcterms:modified xsi:type="dcterms:W3CDTF">2018-10-15T07:38:04Z</dcterms:modified>
</cp:coreProperties>
</file>