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52"/>
  </p:notesMasterIdLst>
  <p:sldIdLst>
    <p:sldId id="436" r:id="rId2"/>
    <p:sldId id="461" r:id="rId3"/>
    <p:sldId id="421" r:id="rId4"/>
    <p:sldId id="420" r:id="rId5"/>
    <p:sldId id="422" r:id="rId6"/>
    <p:sldId id="423" r:id="rId7"/>
    <p:sldId id="424" r:id="rId8"/>
    <p:sldId id="425" r:id="rId9"/>
    <p:sldId id="426" r:id="rId10"/>
    <p:sldId id="427" r:id="rId11"/>
    <p:sldId id="428" r:id="rId12"/>
    <p:sldId id="429" r:id="rId13"/>
    <p:sldId id="430" r:id="rId14"/>
    <p:sldId id="431" r:id="rId15"/>
    <p:sldId id="432" r:id="rId16"/>
    <p:sldId id="433" r:id="rId17"/>
    <p:sldId id="434" r:id="rId18"/>
    <p:sldId id="437" r:id="rId19"/>
    <p:sldId id="438" r:id="rId20"/>
    <p:sldId id="439" r:id="rId21"/>
    <p:sldId id="441" r:id="rId22"/>
    <p:sldId id="440" r:id="rId23"/>
    <p:sldId id="442" r:id="rId24"/>
    <p:sldId id="443" r:id="rId25"/>
    <p:sldId id="444" r:id="rId26"/>
    <p:sldId id="445" r:id="rId27"/>
    <p:sldId id="446" r:id="rId28"/>
    <p:sldId id="447" r:id="rId29"/>
    <p:sldId id="448" r:id="rId30"/>
    <p:sldId id="462" r:id="rId31"/>
    <p:sldId id="463" r:id="rId32"/>
    <p:sldId id="464" r:id="rId33"/>
    <p:sldId id="465" r:id="rId34"/>
    <p:sldId id="466" r:id="rId35"/>
    <p:sldId id="449" r:id="rId36"/>
    <p:sldId id="450" r:id="rId37"/>
    <p:sldId id="451" r:id="rId38"/>
    <p:sldId id="452" r:id="rId39"/>
    <p:sldId id="453" r:id="rId40"/>
    <p:sldId id="454" r:id="rId41"/>
    <p:sldId id="468" r:id="rId42"/>
    <p:sldId id="467" r:id="rId43"/>
    <p:sldId id="469" r:id="rId44"/>
    <p:sldId id="470" r:id="rId45"/>
    <p:sldId id="456" r:id="rId46"/>
    <p:sldId id="455" r:id="rId47"/>
    <p:sldId id="457" r:id="rId48"/>
    <p:sldId id="458" r:id="rId49"/>
    <p:sldId id="460" r:id="rId50"/>
    <p:sldId id="459" r:id="rId51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wvFPP1CL9DtzYLoKhAKMA==" hashData="C2+23F3Y362pztXpKb//bGh78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574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74FBFD9-5EAD-4845-AF1E-C8804D87627B}" type="datetimeFigureOut">
              <a:rPr lang="fr-FR"/>
              <a:pPr>
                <a:defRPr/>
              </a:pPr>
              <a:t>14/07/2018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28945881-FD1A-4879-8ABB-10F6765056C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2D51B-60CA-484D-BA58-139221E6C85C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2AB5E-6404-4B89-A121-EFAF0C04F45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18A3D-38A7-4E93-BE6B-867480449896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F1DFC-C0FE-4EE7-BC5A-91D2647D0EE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EC0C7-A33E-4CA0-B38E-4A82616E3D67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C5126-8771-4F23-8314-A8ACD8B419F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683F6-F5AD-467D-86A5-BDF5FCC90C98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800CAC-4E8E-4C6B-98DF-AEB4135DD88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4DF6D-411D-4089-BF56-16B53A9C2F2F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B62A5A-7052-4712-84F1-A7339B7D56E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0A1C9-D9C3-494F-AC15-72426889C102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C15B6-94D1-4EA3-A86B-1254142935C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33378-E622-42A0-AD95-06BC227EA777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AD4CE-6544-4EFC-B05E-B9CF8C85EA6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687AE9-2A59-427F-8D4E-54C19C683887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C5A18C-0D30-4CE2-96B6-AE767C5CFDE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B1C00-3CC2-4058-9B26-3EBE79107526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A54A3-EA14-4A90-A6DF-F6820CD5186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0C177-D5FD-469C-9F87-313133EBE738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B4025-93EB-461D-8BC8-C05994AA988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A6CDC-3916-44E5-87E8-6D04932627CD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2CD31-E694-4183-93F7-383A19E79D5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77C7585-A7CA-41DD-AC2B-4ADA8BB3E7BC}" type="datetime1">
              <a:rPr lang="it-IT"/>
              <a:pPr>
                <a:defRPr/>
              </a:pPr>
              <a:t>14/07/2018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F9DF198-567E-4207-8A3F-85E027853B1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5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age6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3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431800" y="252413"/>
            <a:ext cx="1584325" cy="719137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Diamante</a:t>
            </a:r>
          </a:p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Calabre</a:t>
            </a:r>
          </a:p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Italie 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2305050" y="611188"/>
            <a:ext cx="863600" cy="433387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Concept</a:t>
            </a:r>
          </a:p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3168650" y="2916238"/>
            <a:ext cx="936625" cy="144462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Zucchero-Diamante (Italian version vide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Image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2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Image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Image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 descr="Image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Image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4" descr="Image7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Image 5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 6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4" descr="Image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5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Image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4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4" descr="Image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5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6" descr="Image11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Image 7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Image 8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Image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Image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4" descr="Image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5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3" descr="Image10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Image 4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Image 5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Image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Image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6" descr="Image1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7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 descr="Image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6" descr="Image1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Image 7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Image 8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2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Image1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Image1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1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Image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4" descr="Image9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Image 5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Image 6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4" descr="Image1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5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Image1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1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1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Image1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4" descr="Image1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 5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 6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Image1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1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Image1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Image1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4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Image79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4" descr="Image10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Image 5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Image 6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3" descr="Image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4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Image9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Image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Image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6" descr="Image1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4" descr="Image1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5825" y="0"/>
            <a:ext cx="21653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Image 1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Image 2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media-cdn.tripadvisor.com/media/photo-s/01/77/37/de/diamante-calab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2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3" descr="Image1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Image 1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3" descr="Image1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Image 1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2" descr="Image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2" descr="Image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Image 6" descr="Image8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000" y="0"/>
            <a:ext cx="2162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Image 7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160588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Image 8" descr="0+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60588" y="0"/>
            <a:ext cx="2160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Image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2" descr="Image9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4" descr="Image1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Image 5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2" descr="Image1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Image 3" descr="0+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2"/>
          <p:cNvSpPr>
            <a:spLocks noChangeArrowheads="1" noChangeShapeType="1" noTextEdit="1"/>
          </p:cNvSpPr>
          <p:nvPr/>
        </p:nvSpPr>
        <p:spPr bwMode="auto">
          <a:xfrm>
            <a:off x="360363" y="468313"/>
            <a:ext cx="1584325" cy="576262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Zucchero</a:t>
            </a:r>
          </a:p>
          <a:p>
            <a:pPr algn="ctr"/>
            <a:r>
              <a:rPr lang="fr-FR" sz="3600" kern="1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Arial Black"/>
              </a:rPr>
              <a:t>Diamante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529013" y="2628900"/>
            <a:ext cx="360362" cy="287338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>
                <a:ln w="317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00B8FF"/>
                </a:solidFill>
                <a:effectLst>
                  <a:outerShdw dist="152735" dir="2700000" algn="ctr" rotWithShape="0">
                    <a:srgbClr val="868686"/>
                  </a:outerShdw>
                </a:effectLst>
                <a:latin typeface="Monotype Corsiva"/>
              </a:rPr>
              <a:t>Aldo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3978</TotalTime>
  <Words>11</Words>
  <Application>Microsoft Office PowerPoint</Application>
  <PresentationFormat>Personnalisé</PresentationFormat>
  <Paragraphs>9</Paragraphs>
  <Slides>50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1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70</cp:revision>
  <dcterms:created xsi:type="dcterms:W3CDTF">2007-07-01T09:41:01Z</dcterms:created>
  <dcterms:modified xsi:type="dcterms:W3CDTF">2018-07-14T14:16:42Z</dcterms:modified>
</cp:coreProperties>
</file>