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4" r:id="rId7"/>
    <p:sldId id="265" r:id="rId8"/>
    <p:sldId id="266" r:id="rId9"/>
    <p:sldId id="262" r:id="rId10"/>
    <p:sldId id="269" r:id="rId11"/>
    <p:sldId id="287" r:id="rId12"/>
    <p:sldId id="267" r:id="rId13"/>
    <p:sldId id="272" r:id="rId14"/>
    <p:sldId id="273" r:id="rId15"/>
    <p:sldId id="275" r:id="rId16"/>
    <p:sldId id="276" r:id="rId17"/>
    <p:sldId id="277" r:id="rId18"/>
    <p:sldId id="278" r:id="rId19"/>
    <p:sldId id="290" r:id="rId20"/>
    <p:sldId id="279" r:id="rId21"/>
    <p:sldId id="280" r:id="rId22"/>
    <p:sldId id="281" r:id="rId23"/>
    <p:sldId id="282" r:id="rId24"/>
    <p:sldId id="263" r:id="rId25"/>
    <p:sldId id="268" r:id="rId26"/>
    <p:sldId id="283" r:id="rId27"/>
    <p:sldId id="284" r:id="rId28"/>
    <p:sldId id="285" r:id="rId29"/>
    <p:sldId id="292" r:id="rId30"/>
    <p:sldId id="288" r:id="rId31"/>
    <p:sldId id="289" r:id="rId32"/>
    <p:sldId id="291" r:id="rId33"/>
    <p:sldId id="293" r:id="rId34"/>
    <p:sldId id="297" r:id="rId35"/>
    <p:sldId id="295" r:id="rId36"/>
    <p:sldId id="296" r:id="rId37"/>
    <p:sldId id="303" r:id="rId38"/>
    <p:sldId id="304" r:id="rId39"/>
    <p:sldId id="299" r:id="rId40"/>
    <p:sldId id="305" r:id="rId41"/>
  </p:sldIdLst>
  <p:sldSz cx="8172450" cy="54006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170" y="-90"/>
      </p:cViewPr>
      <p:guideLst>
        <p:guide orient="horz" pos="1701"/>
        <p:guide pos="25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2938" y="1677716"/>
            <a:ext cx="6946582" cy="115764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25868" y="3060383"/>
            <a:ext cx="5720715" cy="138017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5571" y="3470440"/>
            <a:ext cx="6946582" cy="10726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45571" y="2289037"/>
            <a:ext cx="6946582" cy="118139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08623" y="1050131"/>
            <a:ext cx="3609499" cy="29703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54330" y="1050131"/>
            <a:ext cx="3609499" cy="29703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08625" y="216280"/>
            <a:ext cx="7355205" cy="900113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08625" y="1208906"/>
            <a:ext cx="3610918" cy="5038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08625" y="1712714"/>
            <a:ext cx="3610918" cy="3111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151493" y="1208906"/>
            <a:ext cx="3612336" cy="5038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151493" y="1712714"/>
            <a:ext cx="3612336" cy="3111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08626" y="215033"/>
            <a:ext cx="2688680" cy="9151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195204" y="215028"/>
            <a:ext cx="4568627" cy="460932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08626" y="1130145"/>
            <a:ext cx="2688680" cy="3694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1858" y="3780473"/>
            <a:ext cx="4903470" cy="4463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601858" y="482562"/>
            <a:ext cx="4903470" cy="32404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1858" y="4226781"/>
            <a:ext cx="4903470" cy="63382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25027" y="180023"/>
            <a:ext cx="1838801" cy="384048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08625" y="180023"/>
            <a:ext cx="5380197" cy="384048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08625" y="216280"/>
            <a:ext cx="7355205" cy="900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08625" y="1260158"/>
            <a:ext cx="7355205" cy="3564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08622" y="5005630"/>
            <a:ext cx="1906906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87E34-7778-4897-9B07-F73C15EFE067}" type="datetimeFigureOut">
              <a:rPr lang="es-ES" smtClean="0"/>
              <a:pPr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792256" y="5005630"/>
            <a:ext cx="2587942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856923" y="5005630"/>
            <a:ext cx="1906906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67AC6-B9B4-45A3-B671-AFE94299DC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001f336_big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"/>
            <a:ext cx="8172450" cy="5400675"/>
          </a:xfrm>
          <a:prstGeom prst="rect">
            <a:avLst/>
          </a:prstGeom>
        </p:spPr>
      </p:pic>
      <p:pic>
        <p:nvPicPr>
          <p:cNvPr id="3" name="Cantores de Hispalis.wav">
            <a:hlinkClick r:id="" action="ppaction://media"/>
          </p:cNvPr>
          <p:cNvPicPr>
            <a:picLocks noRot="1" noChangeAspect="1"/>
          </p:cNvPicPr>
          <p:nvPr>
            <a:wavAudioFile r:embed="rId1" name="Cantores de Hispalis.wav"/>
          </p:nvPr>
        </p:nvPicPr>
        <p:blipFill>
          <a:blip r:embed="rId4" cstate="print"/>
          <a:stretch>
            <a:fillRect/>
          </a:stretch>
        </p:blipFill>
        <p:spPr>
          <a:xfrm>
            <a:off x="8334697" y="493258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3d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"/>
            <a:ext cx="8172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34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51991"/>
            <a:ext cx="8172450" cy="5652667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8fd05bd879996068f0f6a70670002ad-1024x68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8172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4d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8172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54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793" y="0"/>
            <a:ext cx="7776864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tiz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6518"/>
            <a:ext cx="8172450" cy="4527638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45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49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3b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3f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5117" y="0"/>
            <a:ext cx="4271348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42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0001" y="0"/>
            <a:ext cx="389340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f46af1-469c-4dec-bec1-c103cfdf8cff-2060x181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3822" y="0"/>
            <a:ext cx="6124806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_2$largeimg108_Feb_2015_182007880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57"/>
            <a:ext cx="8172449" cy="504056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TD-MODELS_08-45-_3189939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7637"/>
            <a:ext cx="8172450" cy="51054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49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rew-Pocrid-desfile-Simof-2016-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825" y="0"/>
            <a:ext cx="411480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rew-Pocrid-desfile-Simof-2016-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825" y="0"/>
            <a:ext cx="411480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ba0243d-ffcf-4075-b3dc-857adf40cbfb-2011x204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4701" y="0"/>
            <a:ext cx="5323047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mof-2016-yolanda-riv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ntonio-manuel-gutierrez-desfile-simof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7243" y="0"/>
            <a:ext cx="6557963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s_53668_14547663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mof 2015_Simof2015_Simof_Simofsevilla_Moda flamenca_Ana Morón_Sweet Perdition_Blogger Sevilla_Blogger sevillana_Sweet Perdition_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49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63f8ba-01f5-47f6-b6cd-e884f6d3763b-1360x204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3600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lexdelahuerta-simof-2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825" y="-1"/>
            <a:ext cx="720080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rew-Pocrid-desfile-Simof-2016-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825" y="0"/>
            <a:ext cx="411480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uters_international_flamenco_fashion_show_20160206_04-800x5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8172449" cy="5400674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01f298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3c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49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8155_img650x420_img650x420_cro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euters_international_flamenco_fashion_show_20160206_02-800x5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225" y="0"/>
            <a:ext cx="762000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nternational-flamenco-fashion-sho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3857" y="0"/>
            <a:ext cx="6624736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cd98e9-4f2e-474d-b9e6-00e3ffd487f8-2060x123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8602"/>
            <a:ext cx="8172450" cy="490347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-49839807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49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_2$largeimg108_Feb_2015_181945633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57"/>
            <a:ext cx="8172449" cy="504056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1f34a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07974"/>
            <a:ext cx="8172450" cy="550865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nternational-fashion-show-with-international-flamenco-fashion-show-deccan-chronic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34255" y="0"/>
            <a:ext cx="8406705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01f338_bi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25" y="0"/>
            <a:ext cx="3550504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v14001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8172450" cy="5400675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V2220896-960x6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72450" cy="540067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69801" y="180057"/>
            <a:ext cx="4086225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0000"/>
                </a:solidFill>
              </a:rPr>
              <a:t>All photos downloaded from the Internet and belong to their original authors</a:t>
            </a:r>
            <a:endParaRPr lang="es-ES" sz="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v14001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3274" y="0"/>
            <a:ext cx="7285902" cy="540067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752142" y="5185231"/>
            <a:ext cx="420308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END</a:t>
            </a:r>
            <a:endParaRPr lang="es-ES" sz="8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0914" y="5169843"/>
            <a:ext cx="1107996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04-MARZO-2016</a:t>
            </a:r>
            <a:endParaRPr lang="es-ES" sz="8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186000">
    <p:split orient="vert"/>
  </p:transition>
</p:sld>
</file>

<file path=ppt/theme/theme1.xml><?xml version="1.0" encoding="utf-8"?>
<a:theme xmlns:a="http://schemas.openxmlformats.org/drawingml/2006/main" name="FLAMEN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FLAMENCO</Template>
  <TotalTime>2</TotalTime>
  <Words>14</Words>
  <Application>Microsoft Office PowerPoint</Application>
  <PresentationFormat>Personalizado</PresentationFormat>
  <Paragraphs>3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1" baseType="lpstr">
      <vt:lpstr>FLAMENCO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magda</cp:lastModifiedBy>
  <cp:revision>1</cp:revision>
  <dcterms:created xsi:type="dcterms:W3CDTF">2016-03-04T09:47:30Z</dcterms:created>
  <dcterms:modified xsi:type="dcterms:W3CDTF">2016-03-04T09:50:12Z</dcterms:modified>
</cp:coreProperties>
</file>