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258" r:id="rId24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u6xz/FT/WJp/ClKLuCaLA==" hashData="Wa9QxF5T+ikNLhODvbk4gzTF5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7" autoAdjust="0"/>
    <p:restoredTop sz="86396" autoAdjust="0"/>
  </p:normalViewPr>
  <p:slideViewPr>
    <p:cSldViewPr snapToObjects="1">
      <p:cViewPr varScale="1">
        <p:scale>
          <a:sx n="106" d="100"/>
          <a:sy n="106" d="100"/>
        </p:scale>
        <p:origin x="-102" y="-6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FB5AEB-200F-41FA-94E1-3BF7EF42636F}" type="datetimeFigureOut">
              <a:rPr lang="fr-CH"/>
              <a:pPr>
                <a:defRPr/>
              </a:pPr>
              <a:t>10.10.2018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2638E06-D2FE-4AC7-A314-2863EA955F56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3F9D1-2036-457A-8320-90BAD9F52E71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7AB61-BB21-4B34-83A8-06DE8F007ACF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52B12-C403-4751-8E59-34A0D51A4EFF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15CFF-018B-4FD3-AD95-AA4E28A41B06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6A258-83E9-4D6D-9F45-B302146A7396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39525-079B-4A67-AD80-6A2D133FD279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7C1A2-FC05-4340-A5EA-A602F11B4A18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E72E-9EA2-46E1-B3DB-A30A8593B989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908EC-6951-44F2-B666-8B3402EDA6A4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093D-0051-40DF-B2A3-B5D403C48A97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DDD6B-E037-4B30-92CA-B0D392273A52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85AB8-21A8-4C3C-ACF5-06D70EC89CCA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4B7B-3C4F-4541-A35C-68F75352F0EE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08DEF-6E36-449A-B88C-8FEAB823224C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94B4-53E8-4445-A65B-0F75B7F716F8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D330-DF15-497E-87EE-72E05196D87C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ED68C-CBE7-4496-B483-CBEC558D24FA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8BAA4-9506-4D61-AE95-E488B988C80A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DEF78-0AE7-4C59-84FC-9491FC029A72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B402F-7F14-48CF-8BE6-826F43E121B1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5630C-C3A0-4163-8679-D470D3E116D9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3227B-1773-4354-A432-F7499F75B4FC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CH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CH" altLang="fr-FR" smtClean="0"/>
          </a:p>
        </p:txBody>
      </p:sp>
      <p:sp>
        <p:nvSpPr>
          <p:cNvPr id="4" name="Espace réservé de la date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FE1C88-9501-4B5B-B505-0F650EB0A906}" type="datetimeFigureOut">
              <a:rPr lang="fr-FR"/>
              <a:pPr>
                <a:defRPr/>
              </a:pPr>
              <a:t>10/10/2018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62C7A0E-2978-4701-90E8-E13158FB4D41}" type="slidenum">
              <a:rPr lang="fr-CH" altLang="fr-FR"/>
              <a:pPr>
                <a:defRPr/>
              </a:pPr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6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ercle.e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Daniela de Santos - ROSES IN LOVE_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/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altLang="fr-FR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3610A995-1830-45C7-B985-0860D25C926E}" type="datetime4">
              <a:rPr lang="fr-CA" altLang="fr-FR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10 octobre 2018</a:t>
            </a:fld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10880A0A-D97B-46BC-A5EC-0E69CB6CB12A}" type="datetime11">
              <a:rPr lang="fr-CA" altLang="fr-FR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18:15:34</a:t>
            </a:fld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0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0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0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ea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82550"/>
            <a:ext cx="7334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ea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96975" y="784225"/>
            <a:ext cx="7318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ea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81963" y="1627188"/>
            <a:ext cx="7334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ea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72113" y="2571750"/>
            <a:ext cx="7318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ea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813" y="2571750"/>
            <a:ext cx="7334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32 0.09416 C -0.01614 0.10404 -0.01857 0.23618 -0.01232 0.26767 C -0.01336 0.35381 -0.01666 0.43995 -0.01232 0.52609 C -0.01284 0.5514 -0.01302 0.57703 -0.01371 0.60234 C -0.01441 0.62457 -0.01996 0.64557 -0.02274 0.66718 C -0.02378 0.68478 -0.02552 0.70052 -0.02673 0.71781 C -0.02604 0.74375 -0.02586 0.77555 -0.02152 0.80117 C -0.01979 0.87774 -0.01927 0.86477 -0.02152 0.95585 C -0.02205 0.979 -0.02673 1.00154 -0.02673 1.02501 " pathEditMode="relative" ptsTypes="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2 0.07842 C -0.00503 0.12627 -0.00295 0.18987 -0.01614 0.23525 C -0.02239 0.30719 -0.02517 0.3853 -0.01094 0.45477 C -0.00937 0.54523 -0.01233 0.63754 -0.00451 0.72738 C -0.00486 0.75023 -0.00295 0.8058 -0.00833 0.83575 C -0.00972 0.86786 -0.01146 0.88978 -0.01233 0.92374 C -0.0118 0.95307 -0.01215 0.9824 -0.01094 1.01142 C -0.01076 1.01636 -0.00833 1.02531 -0.00833 1.02531 C -0.00781 1.0318 -0.00642 1.05125 -0.00573 1.05742 C -0.00503 1.06298 -0.00312 1.06792 -0.00312 1.07378 " pathEditMode="relative" ptsTypes="fffffffff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2646E-6 C 0.00538 0.03026 0.00191 0.07286 0.00122 0.10374 C 0.00208 0.16456 0.00365 0.22538 0.00503 0.2862 C 0.00556 0.30843 0.00451 0.34548 0.00903 0.36709 C 0.01024 0.3887 0.01146 0.41093 0.01545 0.43161 C 0.0184 0.50015 0.01684 0.45323 0.01684 0.57271 " pathEditMode="relative" ptsTypes="fffff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5619 C -0.00156 0.08768 -0.00035 0.11948 0.00226 0.15097 C 0.00087 0.18215 -0.00226 0.21025 -0.00555 0.24081 C -0.00538 0.25409 -0.00972 0.35597 -0.00173 0.40012 C 0.00174 0.52855 -0.00173 0.36801 -0.00173 0.50879 C -0.00173 0.53041 -0.00035 0.57332 -0.00035 0.57332 " pathEditMode="relative" ptsTypes="fffff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224E-6 C 0.00104 0.01112 0.00226 0.0213 0.0026 0.03242 C 0.00365 0.07008 0.00521 0.14542 0.00521 0.14542 C 0.00347 0.20192 0.00087 0.25317 0.00521 0.30936 C 0.0066 0.35165 0.01146 0.39735 0.00399 0.43872 C 0.0026 0.45786 0.00191 0.47731 -1.94444E-6 0.49645 C 0.00139 0.57888 0.00139 0.65576 0.00139 0.73912 " pathEditMode="relative" ptsTypes="ffffff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0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0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0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0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0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1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1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1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1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1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1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2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>
            <a:extLst>
              <a:ext uri="{FF2B5EF4-FFF2-40B4-BE49-F238E27FC236}"/>
            </a:extLst>
          </p:cNvPr>
          <p:cNvSpPr/>
          <p:nvPr/>
        </p:nvSpPr>
        <p:spPr>
          <a:xfrm>
            <a:off x="1285875" y="2571750"/>
            <a:ext cx="6572250" cy="1427163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5889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altLang="fr-FR" sz="4000">
                <a:solidFill>
                  <a:srgbClr val="FFFF00"/>
                </a:solidFill>
              </a:rPr>
              <a:t>Musique :  ROSES IN LOVE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1660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altLang="fr-FR" sz="4000">
                <a:solidFill>
                  <a:srgbClr val="FFFF00"/>
                </a:solidFill>
              </a:rPr>
              <a:t>Par  Daniela de Santos       </a:t>
            </a:r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/>
          <p:nvPr/>
        </p:nvSpPr>
        <p:spPr>
          <a:xfrm>
            <a:off x="2857488" y="2571750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4394200"/>
            <a:ext cx="13827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altLang="fr-FR" sz="4000">
                <a:solidFill>
                  <a:srgbClr val="FFFF00"/>
                </a:solidFill>
                <a:latin typeface="Signature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theme/theme1.xml><?xml version="1.0" encoding="utf-8"?>
<a:theme xmlns:a="http://schemas.openxmlformats.org/drawingml/2006/main" name="Pré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344 Fleurs 16.9</Template>
  <TotalTime>1</TotalTime>
  <Words>19</Words>
  <Application>Microsoft Office PowerPoint</Application>
  <PresentationFormat>Affichage à l'écran (16:9)</PresentationFormat>
  <Paragraphs>6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Comic Sans MS</vt:lpstr>
      <vt:lpstr>Signature</vt:lpstr>
      <vt:lpstr>Présentation1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Fleurs 16.9.ppsx</dc:title>
  <dc:creator/>
  <cp:keywords>RM</cp:keywords>
  <cp:lastModifiedBy/>
  <cp:revision>3</cp:revision>
  <dcterms:created xsi:type="dcterms:W3CDTF">2018-08-30T12:25:00Z</dcterms:created>
  <dcterms:modified xsi:type="dcterms:W3CDTF">2018-10-10T16:15:32Z</dcterms:modified>
  <cp:contentStatus/>
</cp:coreProperties>
</file>