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3" r:id="rId3"/>
    <p:sldId id="256" r:id="rId4"/>
    <p:sldId id="258" r:id="rId5"/>
    <p:sldId id="269" r:id="rId6"/>
    <p:sldId id="259" r:id="rId7"/>
    <p:sldId id="261" r:id="rId8"/>
    <p:sldId id="263" r:id="rId9"/>
    <p:sldId id="268" r:id="rId10"/>
    <p:sldId id="272" r:id="rId11"/>
    <p:sldId id="265" r:id="rId12"/>
    <p:sldId id="266" r:id="rId13"/>
    <p:sldId id="275" r:id="rId14"/>
    <p:sldId id="267" r:id="rId15"/>
    <p:sldId id="264" r:id="rId16"/>
    <p:sldId id="270" r:id="rId17"/>
    <p:sldId id="277" r:id="rId18"/>
    <p:sldId id="273" r:id="rId19"/>
    <p:sldId id="309" r:id="rId20"/>
    <p:sldId id="278" r:id="rId21"/>
    <p:sldId id="280" r:id="rId22"/>
    <p:sldId id="281" r:id="rId23"/>
    <p:sldId id="274" r:id="rId24"/>
    <p:sldId id="308" r:id="rId25"/>
    <p:sldId id="284" r:id="rId26"/>
    <p:sldId id="286" r:id="rId27"/>
    <p:sldId id="287" r:id="rId28"/>
    <p:sldId id="288" r:id="rId29"/>
    <p:sldId id="285" r:id="rId30"/>
    <p:sldId id="289" r:id="rId31"/>
    <p:sldId id="310" r:id="rId32"/>
    <p:sldId id="324" r:id="rId33"/>
    <p:sldId id="294" r:id="rId34"/>
    <p:sldId id="296" r:id="rId35"/>
    <p:sldId id="305" r:id="rId36"/>
    <p:sldId id="306" r:id="rId37"/>
    <p:sldId id="293" r:id="rId38"/>
    <p:sldId id="297" r:id="rId39"/>
    <p:sldId id="301" r:id="rId40"/>
    <p:sldId id="300" r:id="rId41"/>
    <p:sldId id="325" r:id="rId42"/>
    <p:sldId id="327" r:id="rId43"/>
    <p:sldId id="299" r:id="rId44"/>
    <p:sldId id="298" r:id="rId45"/>
    <p:sldId id="328" r:id="rId46"/>
    <p:sldId id="311" r:id="rId47"/>
    <p:sldId id="326" r:id="rId48"/>
    <p:sldId id="307" r:id="rId49"/>
    <p:sldId id="329" r:id="rId50"/>
    <p:sldId id="341" r:id="rId51"/>
    <p:sldId id="340" r:id="rId5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blZ4KKhfLC6H4yI/YRtQ==" hashData="1W4R5xHpySfnLid1jB11mOFJA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9B2D5-2D47-4ACC-B936-7AED0FD1A179}" type="datetimeFigureOut">
              <a:rPr lang="hu-HU" smtClean="0"/>
              <a:pPr/>
              <a:t>2018.07.12.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75826-1943-456D-B8EA-2D3DD783279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a_Green_women_actress_brunette_long_hair_looking_away_red_dress_dress-320881.jpg!d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9921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5148064" y="985292"/>
            <a:ext cx="292740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Girls</a:t>
            </a:r>
          </a:p>
          <a:p>
            <a:pPr algn="ctr"/>
            <a:r>
              <a:rPr lang="hu-HU" sz="440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&amp;</a:t>
            </a:r>
          </a:p>
          <a:p>
            <a:pPr algn="ctr"/>
            <a:r>
              <a:rPr lang="hu-HU" sz="66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</a:rPr>
              <a:t>Cocktails</a:t>
            </a:r>
            <a:endParaRPr lang="hu-HU" sz="54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  <a:reflection blurRad="6350" stA="55000" endA="300" endPos="45500" dir="5400000" sy="-100000" algn="bl" rotWithShape="0"/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00">
    <p:wheel spokes="8"/>
    <p:sndAc>
      <p:stSnd>
        <p:snd r:embed="rId2" name="Jennifer Lopez - Waiting for To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66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Vanessa_Hudgens_is_drinking_a_cocktail_in_the_bar_10498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Girls___Beautyful_Girls_Spectacular_young_girl_with_cocktail_in_hands_on_a_black_background_123182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s.jpg"/>
          <p:cNvPicPr>
            <a:picLocks noChangeAspect="1"/>
          </p:cNvPicPr>
          <p:nvPr/>
        </p:nvPicPr>
        <p:blipFill>
          <a:blip r:embed="rId2" cstate="print"/>
          <a:srcRect b="566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526.jpg"/>
          <p:cNvPicPr>
            <a:picLocks noChangeAspect="1"/>
          </p:cNvPicPr>
          <p:nvPr/>
        </p:nvPicPr>
        <p:blipFill>
          <a:blip r:embed="rId2" cstate="print"/>
          <a:srcRect l="2657" r="738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cohol-women-drinking-wines-cocktails-GettyImages-46541928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321" r="762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utiful-girl-women-lady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-drink-lemons-napit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55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879" b="2835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inema-film-jillian-bell-ilana-glazer-zoe-kravitz-brunette-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ose-up-of-young-female-bartender-serving-cocktails-in-cocktail-bar-530818466-57eab1993df78c690fcb15fc.jpg"/>
          <p:cNvPicPr>
            <a:picLocks noChangeAspect="1"/>
          </p:cNvPicPr>
          <p:nvPr/>
        </p:nvPicPr>
        <p:blipFill>
          <a:blip r:embed="rId2" cstate="print"/>
          <a:srcRect t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1863-1600x10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2126" b="815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_Stemware_Brown_487385.jpg"/>
          <p:cNvPicPr>
            <a:picLocks noChangeAspect="1"/>
          </p:cNvPicPr>
          <p:nvPr/>
        </p:nvPicPr>
        <p:blipFill>
          <a:blip r:embed="rId2" cstate="print"/>
          <a:srcRect t="551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STOL-4.jpg"/>
          <p:cNvPicPr>
            <a:picLocks noChangeAspect="1"/>
          </p:cNvPicPr>
          <p:nvPr/>
        </p:nvPicPr>
        <p:blipFill>
          <a:blip r:embed="rId2" cstate="print"/>
          <a:srcRect b="6479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ropped-1280-800-5554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9777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o.jpg"/>
          <p:cNvPicPr>
            <a:picLocks noChangeAspect="1"/>
          </p:cNvPicPr>
          <p:nvPr/>
        </p:nvPicPr>
        <p:blipFill>
          <a:blip r:embed="rId2" cstate="print"/>
          <a:srcRect t="62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irls___Beautyful_Girls_Girl_with_a_cocktail_042024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oldenGirlCocktail_ZodiacVod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60" b="4427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a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armen-plate-chernoe-poza-lezhit-stol-krasotka-briu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bbar-19-e15150725863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874" r="8661"/>
          <a:stretch>
            <a:fillRect/>
          </a:stretch>
        </p:blipFill>
        <p:spPr>
          <a:xfrm>
            <a:off x="15204" y="-1"/>
            <a:ext cx="9128796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6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illian-vose.jpe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5618" r="434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oinus-2.jpg"/>
          <p:cNvPicPr>
            <a:picLocks noChangeAspect="1"/>
          </p:cNvPicPr>
          <p:nvPr/>
        </p:nvPicPr>
        <p:blipFill>
          <a:blip r:embed="rId2" cstate="print">
            <a:lum bright="20000" contrast="20000"/>
          </a:blip>
          <a:srcRect l="7733" r="773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ad-protagonist-Mia-Parc_-played-by-Zoe-Saldana_-enjoying-the-perfect-Campari-cocktail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4764" b="1969"/>
          <a:stretch>
            <a:fillRect/>
          </a:stretch>
        </p:blipFill>
        <p:spPr>
          <a:xfrm>
            <a:off x="-1" y="1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67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NDONSE-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47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ree-girls-drinking-cocktails-1024x68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767" b="332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2251-svetik.jpg"/>
          <p:cNvPicPr>
            <a:picLocks noChangeAspect="1"/>
          </p:cNvPicPr>
          <p:nvPr/>
        </p:nvPicPr>
        <p:blipFill>
          <a:blip r:embed="rId2" cstate="print"/>
          <a:srcRect t="59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sterClassBanner-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1365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jito-cocktail-drink-lime-44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332050613-0d96cb229c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6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kyy-Vodka-at-Science-of-Cocktails-Picture-Listen-Photography.jpg"/>
          <p:cNvPicPr>
            <a:picLocks noChangeAspect="1"/>
          </p:cNvPicPr>
          <p:nvPr/>
        </p:nvPicPr>
        <p:blipFill>
          <a:blip r:embed="rId2" cstate="print"/>
          <a:srcRect t="4467"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ke-a-Bellini-Martini-Step-9.jpg"/>
          <p:cNvPicPr>
            <a:picLocks noChangeAspect="1"/>
          </p:cNvPicPr>
          <p:nvPr/>
        </p:nvPicPr>
        <p:blipFill>
          <a:blip r:embed="rId2" cstate="print"/>
          <a:srcRect t="5774" b="104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jito-tes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0499"/>
          <a:stretch>
            <a:fillRect/>
          </a:stretch>
        </p:blipFill>
        <p:spPr>
          <a:xfrm>
            <a:off x="0" y="1111459"/>
            <a:ext cx="9144000" cy="460354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ty-girls.jpg"/>
          <p:cNvPicPr>
            <a:picLocks noChangeAspect="1"/>
          </p:cNvPicPr>
          <p:nvPr/>
        </p:nvPicPr>
        <p:blipFill>
          <a:blip r:embed="rId2" cstate="print"/>
          <a:srcRect b="63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mela-Wiznitzer.jpg"/>
          <p:cNvPicPr>
            <a:picLocks noChangeAspect="1"/>
          </p:cNvPicPr>
          <p:nvPr/>
        </p:nvPicPr>
        <p:blipFill>
          <a:blip r:embed="rId2" cstate="print"/>
          <a:srcRect l="996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721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_Alcoholic_drink_Fruit_Stemware_Three_3_539415_1280x85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688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ya-alessandra-gubki-plate-red-cocktail-andreas-joachi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orker-best-bars-in-new-york-ci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65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bar-1030x6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50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p-cocktail-bars-in-palma-for-summer-2018-15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8049" r="245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stock-The-girl-bartender-prepares-a-106152317-1405x9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312"/>
          <a:stretch>
            <a:fillRect/>
          </a:stretch>
        </p:blipFill>
        <p:spPr>
          <a:xfrm>
            <a:off x="-1" y="1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bbar-7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s03-1688x11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4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ndas-shoes-30.jpg"/>
          <p:cNvPicPr>
            <a:picLocks noChangeAspect="1"/>
          </p:cNvPicPr>
          <p:nvPr/>
        </p:nvPicPr>
        <p:blipFill>
          <a:blip r:embed="rId2" cstate="print"/>
          <a:srcRect b="3445"/>
          <a:stretch>
            <a:fillRect/>
          </a:stretch>
        </p:blipFill>
        <p:spPr>
          <a:xfrm>
            <a:off x="0" y="0"/>
            <a:ext cx="732157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tails-Martinis NI-5COCK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306"/>
          <a:stretch>
            <a:fillRect/>
          </a:stretch>
        </p:blipFill>
        <p:spPr>
          <a:xfrm>
            <a:off x="1714500" y="193204"/>
            <a:ext cx="5715000" cy="5354469"/>
          </a:xfrm>
          <a:prstGeom prst="rect">
            <a:avLst/>
          </a:prstGeom>
        </p:spPr>
      </p:pic>
      <p:pic>
        <p:nvPicPr>
          <p:cNvPr id="3" name="Kép 2" descr="alairas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780000">
            <a:off x="3392299" y="1187957"/>
            <a:ext cx="1222534" cy="534353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68779"/>
            <a:ext cx="1935146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00B0F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http://judy-ladiesfirst.blogspot.com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00B0F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434878" y="5468779"/>
            <a:ext cx="170912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FFCC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http://www.ppsparadicsom.net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FFCC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 advTm="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9</Words>
  <Application>Microsoft Office PowerPoint</Application>
  <PresentationFormat>Diavetítés a képernyőre (16:10 oldalarány)</PresentationFormat>
  <Paragraphs>5</Paragraphs>
  <Slides>51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51</vt:i4>
      </vt:variant>
    </vt:vector>
  </HeadingPairs>
  <TitlesOfParts>
    <vt:vector size="5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20</cp:revision>
  <dcterms:created xsi:type="dcterms:W3CDTF">2018-07-03T06:49:14Z</dcterms:created>
  <dcterms:modified xsi:type="dcterms:W3CDTF">2018-07-12T04:50:38Z</dcterms:modified>
</cp:coreProperties>
</file>