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9" r:id="rId3"/>
    <p:sldId id="256" r:id="rId4"/>
    <p:sldId id="260" r:id="rId5"/>
    <p:sldId id="257" r:id="rId6"/>
    <p:sldId id="262" r:id="rId7"/>
    <p:sldId id="263" r:id="rId8"/>
    <p:sldId id="268" r:id="rId9"/>
    <p:sldId id="264" r:id="rId10"/>
    <p:sldId id="270" r:id="rId11"/>
    <p:sldId id="274" r:id="rId12"/>
    <p:sldId id="267" r:id="rId13"/>
    <p:sldId id="265" r:id="rId14"/>
    <p:sldId id="269" r:id="rId15"/>
    <p:sldId id="266" r:id="rId16"/>
    <p:sldId id="271" r:id="rId17"/>
    <p:sldId id="272" r:id="rId18"/>
    <p:sldId id="273" r:id="rId19"/>
    <p:sldId id="275" r:id="rId20"/>
    <p:sldId id="280" r:id="rId21"/>
    <p:sldId id="276" r:id="rId22"/>
    <p:sldId id="278" r:id="rId23"/>
    <p:sldId id="281" r:id="rId24"/>
    <p:sldId id="283" r:id="rId25"/>
    <p:sldId id="279" r:id="rId26"/>
    <p:sldId id="284" r:id="rId27"/>
    <p:sldId id="285" r:id="rId28"/>
    <p:sldId id="291" r:id="rId29"/>
    <p:sldId id="286" r:id="rId30"/>
    <p:sldId id="258" r:id="rId31"/>
    <p:sldId id="287" r:id="rId32"/>
    <p:sldId id="289" r:id="rId33"/>
    <p:sldId id="288" r:id="rId34"/>
    <p:sldId id="292" r:id="rId35"/>
    <p:sldId id="293" r:id="rId36"/>
    <p:sldId id="294" r:id="rId37"/>
    <p:sldId id="296" r:id="rId38"/>
    <p:sldId id="297" r:id="rId39"/>
    <p:sldId id="301" r:id="rId40"/>
    <p:sldId id="300" r:id="rId41"/>
    <p:sldId id="277" r:id="rId42"/>
  </p:sldIdLst>
  <p:sldSz cx="9144000" cy="5715000" type="screen16x1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9DeiDzfAOOuJs8dotgPMxg==" hashData="lFrpsymF1WFThNDEtAWB0NqpKD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1308" y="-9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B3F8E-1180-4F22-A6E9-211ABB6D0DE2}" type="datetimeFigureOut">
              <a:rPr lang="hu-HU" smtClean="0"/>
              <a:pPr/>
              <a:t>2018.09.25.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2B7AE-6B41-4FC0-9521-9ACDFF798610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checke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B3F8E-1180-4F22-A6E9-211ABB6D0DE2}" type="datetimeFigureOut">
              <a:rPr lang="hu-HU" smtClean="0"/>
              <a:pPr/>
              <a:t>2018.09.25.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2B7AE-6B41-4FC0-9521-9ACDFF798610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checke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B3F8E-1180-4F22-A6E9-211ABB6D0DE2}" type="datetimeFigureOut">
              <a:rPr lang="hu-HU" smtClean="0"/>
              <a:pPr/>
              <a:t>2018.09.25.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2B7AE-6B41-4FC0-9521-9ACDFF798610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checke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B3F8E-1180-4F22-A6E9-211ABB6D0DE2}" type="datetimeFigureOut">
              <a:rPr lang="hu-HU" smtClean="0"/>
              <a:pPr/>
              <a:t>2018.09.25.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2B7AE-6B41-4FC0-9521-9ACDFF798610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checke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B3F8E-1180-4F22-A6E9-211ABB6D0DE2}" type="datetimeFigureOut">
              <a:rPr lang="hu-HU" smtClean="0"/>
              <a:pPr/>
              <a:t>2018.09.25.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2B7AE-6B41-4FC0-9521-9ACDFF798610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checke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B3F8E-1180-4F22-A6E9-211ABB6D0DE2}" type="datetimeFigureOut">
              <a:rPr lang="hu-HU" smtClean="0"/>
              <a:pPr/>
              <a:t>2018.09.25.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2B7AE-6B41-4FC0-9521-9ACDFF798610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checke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B3F8E-1180-4F22-A6E9-211ABB6D0DE2}" type="datetimeFigureOut">
              <a:rPr lang="hu-HU" smtClean="0"/>
              <a:pPr/>
              <a:t>2018.09.25.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2B7AE-6B41-4FC0-9521-9ACDFF798610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checke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B3F8E-1180-4F22-A6E9-211ABB6D0DE2}" type="datetimeFigureOut">
              <a:rPr lang="hu-HU" smtClean="0"/>
              <a:pPr/>
              <a:t>2018.09.25.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2B7AE-6B41-4FC0-9521-9ACDFF798610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checke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B3F8E-1180-4F22-A6E9-211ABB6D0DE2}" type="datetimeFigureOut">
              <a:rPr lang="hu-HU" smtClean="0"/>
              <a:pPr/>
              <a:t>2018.09.25.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2B7AE-6B41-4FC0-9521-9ACDFF798610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checke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B3F8E-1180-4F22-A6E9-211ABB6D0DE2}" type="datetimeFigureOut">
              <a:rPr lang="hu-HU" smtClean="0"/>
              <a:pPr/>
              <a:t>2018.09.25.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2B7AE-6B41-4FC0-9521-9ACDFF798610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checke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B3F8E-1180-4F22-A6E9-211ABB6D0DE2}" type="datetimeFigureOut">
              <a:rPr lang="hu-HU" smtClean="0"/>
              <a:pPr/>
              <a:t>2018.09.25.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2B7AE-6B41-4FC0-9521-9ACDFF798610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checke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BB3F8E-1180-4F22-A6E9-211ABB6D0DE2}" type="datetimeFigureOut">
              <a:rPr lang="hu-HU" smtClean="0"/>
              <a:pPr/>
              <a:t>2018.09.25.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82B7AE-6B41-4FC0-9521-9ACDFF798610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checker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pn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20811-Kycb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292214"/>
            <a:ext cx="8280920" cy="5175575"/>
          </a:xfrm>
          <a:prstGeom prst="rect">
            <a:avLst/>
          </a:prstGeom>
        </p:spPr>
      </p:pic>
      <p:pic>
        <p:nvPicPr>
          <p:cNvPr id="3" name="Kép 2" descr="10G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5664" y="519837"/>
            <a:ext cx="723900" cy="908050"/>
          </a:xfrm>
          <a:prstGeom prst="rect">
            <a:avLst/>
          </a:prstGeom>
        </p:spPr>
      </p:pic>
      <p:pic>
        <p:nvPicPr>
          <p:cNvPr id="4" name="Kép 3" descr="10I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57672" y="1527944"/>
            <a:ext cx="527050" cy="831850"/>
          </a:xfrm>
          <a:prstGeom prst="rect">
            <a:avLst/>
          </a:prstGeom>
        </p:spPr>
      </p:pic>
      <p:pic>
        <p:nvPicPr>
          <p:cNvPr id="5" name="Kép 4" descr="10R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13656" y="2464048"/>
            <a:ext cx="812800" cy="882650"/>
          </a:xfrm>
          <a:prstGeom prst="rect">
            <a:avLst/>
          </a:prstGeom>
        </p:spPr>
      </p:pic>
      <p:pic>
        <p:nvPicPr>
          <p:cNvPr id="6" name="Kép 5" descr="10L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85664" y="3472160"/>
            <a:ext cx="768350" cy="857250"/>
          </a:xfrm>
          <a:prstGeom prst="rect">
            <a:avLst/>
          </a:prstGeom>
        </p:spPr>
      </p:pic>
      <p:pic>
        <p:nvPicPr>
          <p:cNvPr id="7" name="Kép 6" descr="10S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98736" y="4441676"/>
            <a:ext cx="635000" cy="825500"/>
          </a:xfrm>
          <a:prstGeom prst="rect">
            <a:avLst/>
          </a:prstGeom>
        </p:spPr>
      </p:pic>
      <p:pic>
        <p:nvPicPr>
          <p:cNvPr id="11" name="Kép 10" descr="10D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873896" y="1023888"/>
            <a:ext cx="730250" cy="914400"/>
          </a:xfrm>
          <a:prstGeom prst="rect">
            <a:avLst/>
          </a:prstGeom>
        </p:spPr>
      </p:pic>
      <p:pic>
        <p:nvPicPr>
          <p:cNvPr id="12" name="Kép 11" descr="10O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873896" y="2104008"/>
            <a:ext cx="762000" cy="876300"/>
          </a:xfrm>
          <a:prstGeom prst="rect">
            <a:avLst/>
          </a:prstGeom>
        </p:spPr>
      </p:pic>
      <p:pic>
        <p:nvPicPr>
          <p:cNvPr id="13" name="Kép 12" descr="10G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73896" y="3112120"/>
            <a:ext cx="723900" cy="908050"/>
          </a:xfrm>
          <a:prstGeom prst="rect">
            <a:avLst/>
          </a:prstGeom>
        </p:spPr>
      </p:pic>
      <p:pic>
        <p:nvPicPr>
          <p:cNvPr id="14" name="Kép 13" descr="10S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945904" y="4192240"/>
            <a:ext cx="635000" cy="825500"/>
          </a:xfrm>
          <a:prstGeom prst="rect">
            <a:avLst/>
          </a:prstGeom>
        </p:spPr>
      </p:pic>
      <p:sp>
        <p:nvSpPr>
          <p:cNvPr id="15" name="Téglalap 14"/>
          <p:cNvSpPr/>
          <p:nvPr/>
        </p:nvSpPr>
        <p:spPr>
          <a:xfrm>
            <a:off x="1865784" y="2620838"/>
            <a:ext cx="623889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hu-HU" sz="4400" b="0" cap="none" spc="0" dirty="0" smtClean="0">
                <a:ln w="10160">
                  <a:noFill/>
                  <a:prstDash val="solid"/>
                </a:ln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ook Antiqua" pitchFamily="18" charset="0"/>
              </a:rPr>
              <a:t>&amp;</a:t>
            </a:r>
            <a:endParaRPr lang="hu-HU" sz="2800" b="0" cap="none" spc="0" dirty="0">
              <a:ln w="10160">
                <a:noFill/>
                <a:prstDash val="solid"/>
              </a:ln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Book Antiqua" pitchFamily="18" charset="0"/>
            </a:endParaRPr>
          </a:p>
        </p:txBody>
      </p:sp>
      <p:pic>
        <p:nvPicPr>
          <p:cNvPr id="17" name="Kép 16" descr="3a6a6365113a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0" y="0"/>
            <a:ext cx="9143999" cy="5715000"/>
          </a:xfrm>
          <a:prstGeom prst="rect">
            <a:avLst/>
          </a:prstGeom>
        </p:spPr>
      </p:pic>
    </p:spTree>
  </p:cSld>
  <p:clrMapOvr>
    <a:masterClrMapping/>
  </p:clrMapOvr>
  <p:transition spd="slow" advTm="6000">
    <p:checker/>
    <p:sndAc>
      <p:stSnd>
        <p:snd r:embed="rId2" name="Dog Song - When You Come Hom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20034-Kycb_1280x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348248-admin.jpg"/>
          <p:cNvPicPr>
            <a:picLocks noChangeAspect="1"/>
          </p:cNvPicPr>
          <p:nvPr/>
        </p:nvPicPr>
        <p:blipFill>
          <a:blip r:embed="rId2" cstate="print"/>
          <a:srcRect b="6203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420336-Kycb_1280x80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54592-admin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rcRect t="5539"/>
          <a:stretch>
            <a:fillRect/>
          </a:stretch>
        </p:blipFill>
        <p:spPr>
          <a:xfrm>
            <a:off x="0" y="0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21260-Kycb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6314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21262-Kycb_1280x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395536" y="481236"/>
            <a:ext cx="648072" cy="33833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29222-Kyc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21267-Kycb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13590" b="2471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utumn_Dogs_Retriever_Brown_haired_Sitting_Scarf_520964_1280x800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ogs_Blonde_girl_Two_476741_1280x800.jpg"/>
          <p:cNvPicPr>
            <a:picLocks noChangeAspect="1"/>
          </p:cNvPicPr>
          <p:nvPr/>
        </p:nvPicPr>
        <p:blipFill>
          <a:blip r:embed="rId2" cstate="print"/>
          <a:srcRect l="13841"/>
          <a:stretch>
            <a:fillRect/>
          </a:stretch>
        </p:blipFill>
        <p:spPr>
          <a:xfrm>
            <a:off x="0" y="0"/>
            <a:ext cx="7878357" cy="5715000"/>
          </a:xfrm>
          <a:prstGeom prst="rect">
            <a:avLst/>
          </a:prstGeom>
        </p:spPr>
      </p:pic>
      <p:pic>
        <p:nvPicPr>
          <p:cNvPr id="8" name="Kép 7" descr="3a6a6365113a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16000"/>
          </a:blip>
          <a:stretch>
            <a:fillRect/>
          </a:stretch>
        </p:blipFill>
        <p:spPr>
          <a:xfrm>
            <a:off x="0" y="0"/>
            <a:ext cx="9143999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28076-Kycb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9439" b="4567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21292-Kycb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8007" b="1335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utumn_Dogs_Husky_541928_1280x80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21537-Kycb_1280x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ogs_Blonde_girl_Face_495823_1280x800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ogs_Blonde_girl_Hair_Puppy_Retriever_522690_1280x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ogs_Blonde_girl_Smile_500409_1280x80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ogs_Brown_haired_437206_1280x800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ogs_Brown_haired_Smile_49616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01887" y="322818"/>
            <a:ext cx="6740227" cy="5392182"/>
          </a:xfrm>
          <a:prstGeom prst="rect">
            <a:avLst/>
          </a:prstGeom>
        </p:spPr>
      </p:pic>
      <p:pic>
        <p:nvPicPr>
          <p:cNvPr id="5" name="Kép 4" descr="3a6a6365113a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5000"/>
          </a:blip>
          <a:stretch>
            <a:fillRect/>
          </a:stretch>
        </p:blipFill>
        <p:spPr>
          <a:xfrm>
            <a:off x="0" y="0"/>
            <a:ext cx="9143999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ogs_Brown_haired_46637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ogs_Brown_haired_Beagle_523761_1280x80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ogs_Brown_haired_Smile_Husky_Sitting_Tongue_541285_1280x853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rcRect t="5539"/>
          <a:stretch>
            <a:fillRect/>
          </a:stretch>
        </p:blipFill>
        <p:spPr>
          <a:xfrm>
            <a:off x="0" y="0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ogs_Brown_haired_Smile_Sitting_Retriever_525272_1280x854.jpg"/>
          <p:cNvPicPr>
            <a:picLocks noChangeAspect="1"/>
          </p:cNvPicPr>
          <p:nvPr/>
        </p:nvPicPr>
        <p:blipFill>
          <a:blip r:embed="rId2" cstate="print"/>
          <a:srcRect t="553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ogs_Brown_haired_Joy_Retriever_548969_1280x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ogs_Brunette_girl_Smile_Glasses_552456_1280x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ogs_FrenchBorder_Collie_458999.jpg"/>
          <p:cNvPicPr>
            <a:picLocks noChangeAspect="1"/>
          </p:cNvPicPr>
          <p:nvPr/>
        </p:nvPicPr>
        <p:blipFill>
          <a:blip r:embed="rId2" cstate="print"/>
          <a:srcRect t="6307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ogs_Husky_Redhead_girl_Grass_Smile_Glance_515418_1280x800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ogs_frenchBulldog_504375_1280x80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19462-Kyc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0"/>
            <a:ext cx="7620000" cy="5715000"/>
          </a:xfrm>
          <a:prstGeom prst="rect">
            <a:avLst/>
          </a:prstGeom>
        </p:spPr>
      </p:pic>
      <p:pic>
        <p:nvPicPr>
          <p:cNvPr id="5" name="Kép 4" descr="ec601f69e667.png"/>
          <p:cNvPicPr>
            <a:picLocks noChangeAspect="1"/>
          </p:cNvPicPr>
          <p:nvPr/>
        </p:nvPicPr>
        <p:blipFill>
          <a:blip r:embed="rId3" cstate="print">
            <a:grayscl/>
            <a:lum bright="-100000" contrast="10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ogs_German_Wirehaired_440684_1280x80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ogs_Great_Dane_Dress_513237_1280x828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2853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ogs_Grasslands_Shepherd_460518.jpg"/>
          <p:cNvPicPr>
            <a:picLocks noChangeAspect="1"/>
          </p:cNvPicPr>
          <p:nvPr/>
        </p:nvPicPr>
        <p:blipFill>
          <a:blip r:embed="rId2" cstate="print"/>
          <a:srcRect t="5539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ogs_Men_Smile_511921_1280x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ogs_Redhead_girl_Glance_Smile_Selfie_552163_1280x80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ogs_Redhead_girl_Snow_Hug_527245_1280x853.jpg"/>
          <p:cNvPicPr>
            <a:picLocks noChangeAspect="1"/>
          </p:cNvPicPr>
          <p:nvPr/>
        </p:nvPicPr>
        <p:blipFill>
          <a:blip r:embed="rId2" cstate="print"/>
          <a:srcRect t="6203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ogs_Russian_hunting_508459_1280x800.jpg"/>
          <p:cNvPicPr>
            <a:picLocks noChangeAspect="1"/>
          </p:cNvPicPr>
          <p:nvPr/>
        </p:nvPicPr>
        <p:blipFill>
          <a:blip r:embed="rId2" cstate="print">
            <a:lum bright="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ogs_Russian_hunting_sighthound_Sighthound_Two_520655_1280x853.jpg"/>
          <p:cNvPicPr>
            <a:picLocks noChangeAspect="1"/>
          </p:cNvPicPr>
          <p:nvPr/>
        </p:nvPicPr>
        <p:blipFill>
          <a:blip r:embed="rId2" cstate="print">
            <a:lum bright="10000" contrast="20000"/>
          </a:blip>
          <a:srcRect t="5539"/>
          <a:stretch>
            <a:fillRect/>
          </a:stretch>
        </p:blipFill>
        <p:spPr>
          <a:xfrm>
            <a:off x="0" y="0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ogs_Winter_Puppy_441221_1280x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ogs_White_background_Brown_haired_Smile_Retriever_520777_1280x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ogs_Brown_haired_49634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45024" y="251520"/>
            <a:ext cx="5463480" cy="5463480"/>
          </a:xfrm>
          <a:prstGeom prst="rect">
            <a:avLst/>
          </a:prstGeom>
        </p:spPr>
      </p:pic>
      <p:pic>
        <p:nvPicPr>
          <p:cNvPr id="4" name="Kép 3" descr="3a6a6365113a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1000"/>
          </a:blip>
          <a:stretch>
            <a:fillRect/>
          </a:stretch>
        </p:blipFill>
        <p:spPr>
          <a:xfrm>
            <a:off x="0" y="0"/>
            <a:ext cx="9143999" cy="5715000"/>
          </a:xfrm>
          <a:prstGeom prst="rect">
            <a:avLst/>
          </a:prstGeom>
        </p:spPr>
      </p:pic>
      <p:pic>
        <p:nvPicPr>
          <p:cNvPr id="5" name="Kép 4" descr="alairas6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23728" y="2358008"/>
            <a:ext cx="1203960" cy="571500"/>
          </a:xfrm>
          <a:prstGeom prst="rect">
            <a:avLst/>
          </a:prstGeom>
        </p:spPr>
      </p:pic>
      <p:sp>
        <p:nvSpPr>
          <p:cNvPr id="6" name="Téglalap 5"/>
          <p:cNvSpPr/>
          <p:nvPr/>
        </p:nvSpPr>
        <p:spPr>
          <a:xfrm>
            <a:off x="395536" y="5089748"/>
            <a:ext cx="2377574" cy="2308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900" b="0" cap="none" spc="0" dirty="0" smtClean="0">
                <a:ln w="10160">
                  <a:noFill/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http://judy-faunaflora.blogspot.com</a:t>
            </a:r>
            <a:endParaRPr lang="hu-HU" sz="900" b="0" cap="none" spc="0" dirty="0">
              <a:ln w="10160">
                <a:noFill/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7" name="Téglalap 6"/>
          <p:cNvSpPr/>
          <p:nvPr/>
        </p:nvSpPr>
        <p:spPr>
          <a:xfrm>
            <a:off x="2915816" y="5089748"/>
            <a:ext cx="2371162" cy="2308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900" b="0" cap="none" spc="0" dirty="0" smtClean="0">
                <a:ln w="10160">
                  <a:noFill/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http://judy-ladiesfirst.blogspot.com</a:t>
            </a:r>
            <a:endParaRPr lang="hu-HU" sz="900" b="0" cap="none" spc="0" dirty="0">
              <a:ln w="10160">
                <a:noFill/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8" name="Téglalap 7"/>
          <p:cNvSpPr/>
          <p:nvPr/>
        </p:nvSpPr>
        <p:spPr>
          <a:xfrm>
            <a:off x="1737239" y="4873724"/>
            <a:ext cx="2114681" cy="2308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900" b="0" cap="none" spc="0" dirty="0" smtClean="0">
                <a:ln w="10160">
                  <a:noFill/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http://www.ppsparadicsom.net</a:t>
            </a:r>
            <a:endParaRPr lang="hu-HU" sz="900" b="0" cap="none" spc="0" dirty="0">
              <a:ln w="10160">
                <a:noFill/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Tm="20000">
    <p:checke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</TotalTime>
  <Words>10</Words>
  <Application>Microsoft Office PowerPoint</Application>
  <PresentationFormat>Diavetítés a képernyőre (16:10 oldalarány)</PresentationFormat>
  <Paragraphs>4</Paragraphs>
  <Slides>41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41</vt:i4>
      </vt:variant>
    </vt:vector>
  </HeadingPairs>
  <TitlesOfParts>
    <vt:vector size="42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  <vt:lpstr>41.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13</cp:revision>
  <dcterms:created xsi:type="dcterms:W3CDTF">2018-09-22T08:36:12Z</dcterms:created>
  <dcterms:modified xsi:type="dcterms:W3CDTF">2018-09-25T04:53:49Z</dcterms:modified>
</cp:coreProperties>
</file>