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65" r:id="rId3"/>
    <p:sldId id="256" r:id="rId4"/>
    <p:sldId id="263" r:id="rId5"/>
    <p:sldId id="257" r:id="rId6"/>
    <p:sldId id="259" r:id="rId7"/>
    <p:sldId id="258" r:id="rId8"/>
    <p:sldId id="260" r:id="rId9"/>
    <p:sldId id="262" r:id="rId10"/>
    <p:sldId id="269" r:id="rId11"/>
    <p:sldId id="267" r:id="rId12"/>
    <p:sldId id="279" r:id="rId13"/>
    <p:sldId id="268" r:id="rId14"/>
    <p:sldId id="285" r:id="rId15"/>
    <p:sldId id="270" r:id="rId16"/>
    <p:sldId id="287" r:id="rId17"/>
    <p:sldId id="301" r:id="rId18"/>
    <p:sldId id="277" r:id="rId19"/>
    <p:sldId id="271" r:id="rId20"/>
    <p:sldId id="291" r:id="rId21"/>
    <p:sldId id="272" r:id="rId22"/>
    <p:sldId id="274" r:id="rId23"/>
    <p:sldId id="273" r:id="rId24"/>
    <p:sldId id="282" r:id="rId25"/>
    <p:sldId id="275" r:id="rId26"/>
    <p:sldId id="292" r:id="rId27"/>
    <p:sldId id="276" r:id="rId28"/>
    <p:sldId id="298" r:id="rId29"/>
    <p:sldId id="278" r:id="rId30"/>
    <p:sldId id="302" r:id="rId31"/>
    <p:sldId id="281" r:id="rId32"/>
    <p:sldId id="297" r:id="rId33"/>
    <p:sldId id="288" r:id="rId34"/>
    <p:sldId id="290" r:id="rId35"/>
    <p:sldId id="289" r:id="rId36"/>
    <p:sldId id="303" r:id="rId37"/>
    <p:sldId id="293" r:id="rId38"/>
    <p:sldId id="299" r:id="rId39"/>
    <p:sldId id="286" r:id="rId40"/>
    <p:sldId id="304" r:id="rId41"/>
    <p:sldId id="307" r:id="rId42"/>
    <p:sldId id="264" r:id="rId43"/>
    <p:sldId id="296" r:id="rId44"/>
    <p:sldId id="283" r:id="rId45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pIeE2PG7GMhLNGba4qs9Q==" hashData="JoUwvp2bv5CE52XUW6fV1NON/C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F6523-D8C2-481F-A7DA-B49AB4413AA4}" type="datetimeFigureOut">
              <a:rPr lang="hu-HU" smtClean="0"/>
              <a:pPr/>
              <a:t>2018.08.30.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436AB-2908-425B-96A3-9B7846D0AE2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F6523-D8C2-481F-A7DA-B49AB4413AA4}" type="datetimeFigureOut">
              <a:rPr lang="hu-HU" smtClean="0"/>
              <a:pPr/>
              <a:t>2018.08.30.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436AB-2908-425B-96A3-9B7846D0AE2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F6523-D8C2-481F-A7DA-B49AB4413AA4}" type="datetimeFigureOut">
              <a:rPr lang="hu-HU" smtClean="0"/>
              <a:pPr/>
              <a:t>2018.08.30.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436AB-2908-425B-96A3-9B7846D0AE2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F6523-D8C2-481F-A7DA-B49AB4413AA4}" type="datetimeFigureOut">
              <a:rPr lang="hu-HU" smtClean="0"/>
              <a:pPr/>
              <a:t>2018.08.30.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436AB-2908-425B-96A3-9B7846D0AE2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F6523-D8C2-481F-A7DA-B49AB4413AA4}" type="datetimeFigureOut">
              <a:rPr lang="hu-HU" smtClean="0"/>
              <a:pPr/>
              <a:t>2018.08.30.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436AB-2908-425B-96A3-9B7846D0AE2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F6523-D8C2-481F-A7DA-B49AB4413AA4}" type="datetimeFigureOut">
              <a:rPr lang="hu-HU" smtClean="0"/>
              <a:pPr/>
              <a:t>2018.08.30.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436AB-2908-425B-96A3-9B7846D0AE2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F6523-D8C2-481F-A7DA-B49AB4413AA4}" type="datetimeFigureOut">
              <a:rPr lang="hu-HU" smtClean="0"/>
              <a:pPr/>
              <a:t>2018.08.30.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436AB-2908-425B-96A3-9B7846D0AE2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F6523-D8C2-481F-A7DA-B49AB4413AA4}" type="datetimeFigureOut">
              <a:rPr lang="hu-HU" smtClean="0"/>
              <a:pPr/>
              <a:t>2018.08.30.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436AB-2908-425B-96A3-9B7846D0AE2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F6523-D8C2-481F-A7DA-B49AB4413AA4}" type="datetimeFigureOut">
              <a:rPr lang="hu-HU" smtClean="0"/>
              <a:pPr/>
              <a:t>2018.08.30.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436AB-2908-425B-96A3-9B7846D0AE2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F6523-D8C2-481F-A7DA-B49AB4413AA4}" type="datetimeFigureOut">
              <a:rPr lang="hu-HU" smtClean="0"/>
              <a:pPr/>
              <a:t>2018.08.30.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436AB-2908-425B-96A3-9B7846D0AE2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F6523-D8C2-481F-A7DA-B49AB4413AA4}" type="datetimeFigureOut">
              <a:rPr lang="hu-HU" smtClean="0"/>
              <a:pPr/>
              <a:t>2018.08.30.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436AB-2908-425B-96A3-9B7846D0AE2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F6523-D8C2-481F-A7DA-B49AB4413AA4}" type="datetimeFigureOut">
              <a:rPr lang="hu-HU" smtClean="0"/>
              <a:pPr/>
              <a:t>2018.08.30.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436AB-2908-425B-96A3-9B7846D0AE2E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en-laughing-with-champagne-1000x700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2123728" y="800808"/>
            <a:ext cx="7020272" cy="4914191"/>
          </a:xfrm>
          <a:prstGeom prst="rect">
            <a:avLst/>
          </a:prstGeom>
        </p:spPr>
      </p:pic>
      <p:pic>
        <p:nvPicPr>
          <p:cNvPr id="3" name="Kép 2" descr="pirng_b.gif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835000" y="193204"/>
            <a:ext cx="928688" cy="928688"/>
          </a:xfrm>
          <a:prstGeom prst="rect">
            <a:avLst/>
          </a:prstGeom>
        </p:spPr>
      </p:pic>
      <p:pic>
        <p:nvPicPr>
          <p:cNvPr id="4" name="Kép 3" descr="pirni_b.gif"/>
          <p:cNvPicPr>
            <a:picLocks noChangeAspect="1"/>
          </p:cNvPicPr>
          <p:nvPr/>
        </p:nvPicPr>
        <p:blipFill>
          <a:blip r:embed="rId5" cstate="print">
            <a:lum contrast="10000"/>
          </a:blip>
          <a:stretch>
            <a:fillRect/>
          </a:stretch>
        </p:blipFill>
        <p:spPr>
          <a:xfrm>
            <a:off x="835009" y="841276"/>
            <a:ext cx="928688" cy="928688"/>
          </a:xfrm>
          <a:prstGeom prst="rect">
            <a:avLst/>
          </a:prstGeom>
        </p:spPr>
      </p:pic>
      <p:pic>
        <p:nvPicPr>
          <p:cNvPr id="5" name="Kép 4" descr="pirnr_b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979016" y="1553949"/>
            <a:ext cx="928688" cy="928688"/>
          </a:xfrm>
          <a:prstGeom prst="rect">
            <a:avLst/>
          </a:prstGeom>
        </p:spPr>
      </p:pic>
      <p:pic>
        <p:nvPicPr>
          <p:cNvPr id="6" name="Kép 5" descr="pirnl_b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907008" y="2202012"/>
            <a:ext cx="928688" cy="928688"/>
          </a:xfrm>
          <a:prstGeom prst="rect">
            <a:avLst/>
          </a:prstGeom>
        </p:spPr>
      </p:pic>
      <p:pic>
        <p:nvPicPr>
          <p:cNvPr id="7" name="Kép 6" descr="pirns_b.gif"/>
          <p:cNvPicPr>
            <a:picLocks noChangeAspect="1"/>
          </p:cNvPicPr>
          <p:nvPr/>
        </p:nvPicPr>
        <p:blipFill>
          <a:blip r:embed="rId8" cstate="print">
            <a:lum contrast="10000"/>
          </a:blip>
          <a:stretch>
            <a:fillRect/>
          </a:stretch>
        </p:blipFill>
        <p:spPr>
          <a:xfrm>
            <a:off x="914424" y="2922092"/>
            <a:ext cx="928688" cy="928688"/>
          </a:xfrm>
          <a:prstGeom prst="rect">
            <a:avLst/>
          </a:prstGeom>
        </p:spPr>
      </p:pic>
      <p:pic>
        <p:nvPicPr>
          <p:cNvPr id="8" name="Kép 7" descr="pirnc_b.gif"/>
          <p:cNvPicPr>
            <a:picLocks noChangeAspect="1"/>
          </p:cNvPicPr>
          <p:nvPr/>
        </p:nvPicPr>
        <p:blipFill>
          <a:blip r:embed="rId9" cstate="print">
            <a:lum contrast="10000"/>
          </a:blip>
          <a:stretch>
            <a:fillRect/>
          </a:stretch>
        </p:blipFill>
        <p:spPr>
          <a:xfrm>
            <a:off x="2275160" y="177791"/>
            <a:ext cx="928688" cy="928688"/>
          </a:xfrm>
          <a:prstGeom prst="rect">
            <a:avLst/>
          </a:prstGeom>
        </p:spPr>
      </p:pic>
      <p:pic>
        <p:nvPicPr>
          <p:cNvPr id="9" name="Kép 8" descr="pirna_b.gif"/>
          <p:cNvPicPr>
            <a:picLocks noChangeAspect="1"/>
          </p:cNvPicPr>
          <p:nvPr/>
        </p:nvPicPr>
        <p:blipFill>
          <a:blip r:embed="rId10" cstate="print">
            <a:lum contrast="10000"/>
          </a:blip>
          <a:stretch>
            <a:fillRect/>
          </a:stretch>
        </p:blipFill>
        <p:spPr>
          <a:xfrm>
            <a:off x="3643312" y="177791"/>
            <a:ext cx="928688" cy="928688"/>
          </a:xfrm>
          <a:prstGeom prst="rect">
            <a:avLst/>
          </a:prstGeom>
        </p:spPr>
      </p:pic>
      <p:pic>
        <p:nvPicPr>
          <p:cNvPr id="10" name="Kép 9" descr="futoend.gif"/>
          <p:cNvPicPr>
            <a:picLocks noChangeAspect="1"/>
          </p:cNvPicPr>
          <p:nvPr/>
        </p:nvPicPr>
        <p:blipFill>
          <a:blip r:embed="rId11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11000" contrast="15000"/>
          </a:blip>
          <a:stretch>
            <a:fillRect/>
          </a:stretch>
        </p:blipFill>
        <p:spPr>
          <a:xfrm>
            <a:off x="1824261" y="407888"/>
            <a:ext cx="371475" cy="433388"/>
          </a:xfrm>
          <a:prstGeom prst="rect">
            <a:avLst/>
          </a:prstGeom>
        </p:spPr>
      </p:pic>
      <p:pic>
        <p:nvPicPr>
          <p:cNvPr id="11" name="Kép 10" descr="pirnh_b.gif"/>
          <p:cNvPicPr>
            <a:picLocks noChangeAspect="1"/>
          </p:cNvPicPr>
          <p:nvPr/>
        </p:nvPicPr>
        <p:blipFill>
          <a:blip r:embed="rId12" cstate="print">
            <a:lum contrast="10000"/>
          </a:blip>
          <a:stretch>
            <a:fillRect/>
          </a:stretch>
        </p:blipFill>
        <p:spPr>
          <a:xfrm>
            <a:off x="2923232" y="177791"/>
            <a:ext cx="928688" cy="928688"/>
          </a:xfrm>
          <a:prstGeom prst="rect">
            <a:avLst/>
          </a:prstGeom>
        </p:spPr>
      </p:pic>
      <p:pic>
        <p:nvPicPr>
          <p:cNvPr id="12" name="Kép 11" descr="pirnm_b.gif"/>
          <p:cNvPicPr>
            <a:picLocks noChangeAspect="1"/>
          </p:cNvPicPr>
          <p:nvPr/>
        </p:nvPicPr>
        <p:blipFill>
          <a:blip r:embed="rId13" cstate="print">
            <a:lum contrast="10000"/>
          </a:blip>
          <a:stretch>
            <a:fillRect/>
          </a:stretch>
        </p:blipFill>
        <p:spPr>
          <a:xfrm>
            <a:off x="4435400" y="121196"/>
            <a:ext cx="928688" cy="928688"/>
          </a:xfrm>
          <a:prstGeom prst="rect">
            <a:avLst/>
          </a:prstGeom>
        </p:spPr>
      </p:pic>
      <p:pic>
        <p:nvPicPr>
          <p:cNvPr id="13" name="Kép 12" descr="pirnp_b.gif"/>
          <p:cNvPicPr>
            <a:picLocks noChangeAspect="1"/>
          </p:cNvPicPr>
          <p:nvPr/>
        </p:nvPicPr>
        <p:blipFill>
          <a:blip r:embed="rId14" cstate="print">
            <a:lum contrast="10000"/>
          </a:blip>
          <a:stretch>
            <a:fillRect/>
          </a:stretch>
        </p:blipFill>
        <p:spPr>
          <a:xfrm>
            <a:off x="5227488" y="242392"/>
            <a:ext cx="928688" cy="928688"/>
          </a:xfrm>
          <a:prstGeom prst="rect">
            <a:avLst/>
          </a:prstGeom>
        </p:spPr>
      </p:pic>
      <p:pic>
        <p:nvPicPr>
          <p:cNvPr id="14" name="Kép 13" descr="pirna_b.gif"/>
          <p:cNvPicPr>
            <a:picLocks noChangeAspect="1"/>
          </p:cNvPicPr>
          <p:nvPr/>
        </p:nvPicPr>
        <p:blipFill>
          <a:blip r:embed="rId10" cstate="print">
            <a:lum contrast="10000"/>
          </a:blip>
          <a:stretch>
            <a:fillRect/>
          </a:stretch>
        </p:blipFill>
        <p:spPr>
          <a:xfrm>
            <a:off x="5875560" y="177791"/>
            <a:ext cx="928688" cy="928688"/>
          </a:xfrm>
          <a:prstGeom prst="rect">
            <a:avLst/>
          </a:prstGeom>
        </p:spPr>
      </p:pic>
      <p:pic>
        <p:nvPicPr>
          <p:cNvPr id="15" name="Kép 14" descr="pirng_b.gif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6523632" y="177791"/>
            <a:ext cx="928688" cy="928688"/>
          </a:xfrm>
          <a:prstGeom prst="rect">
            <a:avLst/>
          </a:prstGeom>
        </p:spPr>
      </p:pic>
      <p:pic>
        <p:nvPicPr>
          <p:cNvPr id="16" name="Kép 15" descr="pirnn_b.gif"/>
          <p:cNvPicPr>
            <a:picLocks noChangeAspect="1"/>
          </p:cNvPicPr>
          <p:nvPr/>
        </p:nvPicPr>
        <p:blipFill>
          <a:blip r:embed="rId15" cstate="print">
            <a:lum contrast="10000"/>
          </a:blip>
          <a:stretch>
            <a:fillRect/>
          </a:stretch>
        </p:blipFill>
        <p:spPr>
          <a:xfrm>
            <a:off x="7236305" y="177791"/>
            <a:ext cx="928688" cy="928688"/>
          </a:xfrm>
          <a:prstGeom prst="rect">
            <a:avLst/>
          </a:prstGeom>
        </p:spPr>
      </p:pic>
      <p:pic>
        <p:nvPicPr>
          <p:cNvPr id="17" name="Kép 16" descr="pirne_b.gif"/>
          <p:cNvPicPr>
            <a:picLocks noChangeAspect="1"/>
          </p:cNvPicPr>
          <p:nvPr/>
        </p:nvPicPr>
        <p:blipFill>
          <a:blip r:embed="rId16" cstate="print">
            <a:lum contrast="10000"/>
          </a:blip>
          <a:stretch>
            <a:fillRect/>
          </a:stretch>
        </p:blipFill>
        <p:spPr>
          <a:xfrm>
            <a:off x="7963792" y="177791"/>
            <a:ext cx="928688" cy="928688"/>
          </a:xfrm>
          <a:prstGeom prst="rect">
            <a:avLst/>
          </a:prstGeom>
        </p:spPr>
      </p:pic>
    </p:spTree>
  </p:cSld>
  <p:clrMapOvr>
    <a:masterClrMapping/>
  </p:clrMapOvr>
  <p:transition spd="med" advTm="6000">
    <p:wheel spokes="2"/>
    <p:sndAc>
      <p:stSnd>
        <p:snd r:embed="rId2" name="Champagne Song - MAD SNAK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ampagne_Jewelry_Brown_haired_Stemware_Joy_Smile_540058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 7A2CL6YqezHahTdhgEFyKw.jpeg"/>
          <p:cNvPicPr>
            <a:picLocks noChangeAspect="1"/>
          </p:cNvPicPr>
          <p:nvPr/>
        </p:nvPicPr>
        <p:blipFill>
          <a:blip r:embed="rId2" cstate="print"/>
          <a:srcRect t="1417" b="4724"/>
          <a:stretch>
            <a:fillRect/>
          </a:stretch>
        </p:blipFill>
        <p:spPr>
          <a:xfrm>
            <a:off x="-1" y="-1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unette-1535561861333-852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575684" y="0"/>
            <a:ext cx="8568316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7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-1" y="0"/>
            <a:ext cx="857941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x800-a-girl-with-champagn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0" y="5448672"/>
            <a:ext cx="1259632" cy="26632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-681732208-young-women-drinking-champagn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5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-08-29_19h35_3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2044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7677-Kycb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4154" b="138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positphotos_44846691_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2526" b="353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_Holidays_507805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631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41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02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914758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w-year-resolutions-for-women_1-1024x68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18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i-tri-devitsy-plate-retro-stil-stil-retro-blondinki-b.jpg"/>
          <p:cNvPicPr>
            <a:picLocks noChangeAspect="1"/>
          </p:cNvPicPr>
          <p:nvPr/>
        </p:nvPicPr>
        <p:blipFill>
          <a:blip r:embed="rId2" cstate="print">
            <a:lum bright="2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ree-women-having-party-in-swimming-pool-PEYT22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18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olia_84279338_Subscription_Monthly_M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r="59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roup-women-cheersing-champagn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669" b="3174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mma-Stone.jpg"/>
          <p:cNvPicPr>
            <a:picLocks noChangeAspect="1"/>
          </p:cNvPicPr>
          <p:nvPr/>
        </p:nvPicPr>
        <p:blipFill>
          <a:blip r:embed="rId2" cstate="print"/>
          <a:srcRect t="4921" b="65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en-champagn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329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olia_53730188_Subscription_Monthly_M.jpg"/>
          <p:cNvPicPr>
            <a:picLocks noChangeAspect="1"/>
          </p:cNvPicPr>
          <p:nvPr/>
        </p:nvPicPr>
        <p:blipFill>
          <a:blip r:embed="rId2" cstate="print"/>
          <a:srcRect b="630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ullSizeRender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6535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olia_75336464_Subscription_Monthly_M.jpg"/>
          <p:cNvPicPr>
            <a:picLocks noChangeAspect="1"/>
          </p:cNvPicPr>
          <p:nvPr/>
        </p:nvPicPr>
        <p:blipFill>
          <a:blip r:embed="rId2" cstate="print"/>
          <a:srcRect t="6299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_shutterstock_171213_champagne-1140x57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6216" r="1367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tlargeimage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518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en-Drinking-Champagn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4913" r="15118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___Models_Blonde_in_splashes_of_champagne_075650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392886_l.jpg"/>
          <p:cNvPicPr>
            <a:picLocks noChangeAspect="1"/>
          </p:cNvPicPr>
          <p:nvPr/>
        </p:nvPicPr>
        <p:blipFill>
          <a:blip r:embed="rId2" cstate="print"/>
          <a:srcRect t="538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ero-landscape-stocksywomen-dribking.jpe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3896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-nigh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29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ve_A_glass_of_champagne_at_sunset_062779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472424_ori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8858" b="7382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an-drinking-champagne-1400x600.jpg"/>
          <p:cNvPicPr>
            <a:picLocks noChangeAspect="1"/>
          </p:cNvPicPr>
          <p:nvPr/>
        </p:nvPicPr>
        <p:blipFill>
          <a:blip r:embed="rId2" cstate="print"/>
          <a:srcRect l="11069" r="2024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en_actress_blonde_long_hair_Margot_Robbie_movies_The_Wolf_of_Wall_Street_screen_shot-26413.jpg!d.jpg"/>
          <p:cNvPicPr>
            <a:picLocks noChangeAspect="1"/>
          </p:cNvPicPr>
          <p:nvPr/>
        </p:nvPicPr>
        <p:blipFill>
          <a:blip r:embed="rId2" cstate="print"/>
          <a:srcRect t="602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an-Drinking-Win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5669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en-party-games-women-drinking-champagn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575684" y="0"/>
            <a:ext cx="8568316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en-drinking-wine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6225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ide_drinking_champagne_with_bridesmaid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97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carle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016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ty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087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rporate-Event-s.jpg"/>
          <p:cNvPicPr>
            <a:picLocks noChangeAspect="1"/>
          </p:cNvPicPr>
          <p:nvPr/>
        </p:nvPicPr>
        <p:blipFill>
          <a:blip r:embed="rId2" cstate="print"/>
          <a:srcRect b="541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ampagne_Face_Stemware_Earrings_Joy_538999_1280x86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851"/>
          <a:stretch>
            <a:fillRect/>
          </a:stretch>
        </p:blipFill>
        <p:spPr>
          <a:xfrm>
            <a:off x="0" y="0"/>
            <a:ext cx="9144000" cy="5714946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aaa81e9b955310ea95fa0729d8bd9ce.jpg"/>
          <p:cNvPicPr>
            <a:picLocks noChangeAspect="1"/>
          </p:cNvPicPr>
          <p:nvPr/>
        </p:nvPicPr>
        <p:blipFill>
          <a:blip r:embed="rId2" cstate="print"/>
          <a:srcRect l="12549" r="7382"/>
          <a:stretch>
            <a:fillRect/>
          </a:stretch>
        </p:blipFill>
        <p:spPr>
          <a:xfrm>
            <a:off x="107504" y="-1"/>
            <a:ext cx="9036496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SVFS1_work2_HOME_CEO_45699_Data_We-Are-Gold-Coast-Pictures_shutterstock-gatsby-retro-champagne-women.pn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26166"/>
          <a:stretch>
            <a:fillRect/>
          </a:stretch>
        </p:blipFill>
        <p:spPr>
          <a:xfrm>
            <a:off x="-2" y="0"/>
            <a:ext cx="9144001" cy="5715000"/>
          </a:xfrm>
          <a:prstGeom prst="rect">
            <a:avLst/>
          </a:prstGeom>
        </p:spPr>
      </p:pic>
      <p:pic>
        <p:nvPicPr>
          <p:cNvPr id="3" name="Kép 2" descr="cheer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1201316"/>
            <a:ext cx="2381583" cy="1114581"/>
          </a:xfrm>
          <a:prstGeom prst="rect">
            <a:avLst/>
          </a:prstGeom>
        </p:spPr>
      </p:pic>
      <p:pic>
        <p:nvPicPr>
          <p:cNvPr id="4" name="Kép 3" descr="aláírás.gif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6660232" y="2569468"/>
            <a:ext cx="1036320" cy="769144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7035731" y="5438001"/>
            <a:ext cx="210826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1" cap="none" spc="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http://judy-ladiesfirst.blogspot.com</a:t>
            </a:r>
            <a:endParaRPr lang="hu-HU" sz="1200" b="1" cap="none" spc="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0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1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1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0000">
    <p:wheel spokes="2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6</Words>
  <Application>Microsoft Office PowerPoint</Application>
  <PresentationFormat>Diavetítés a képernyőre (16:10 oldalarány)</PresentationFormat>
  <Paragraphs>2</Paragraphs>
  <Slides>44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44</vt:i4>
      </vt:variant>
    </vt:vector>
  </HeadingPairs>
  <TitlesOfParts>
    <vt:vector size="45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15</cp:revision>
  <dcterms:created xsi:type="dcterms:W3CDTF">2018-08-30T04:38:58Z</dcterms:created>
  <dcterms:modified xsi:type="dcterms:W3CDTF">2018-08-30T21:03:38Z</dcterms:modified>
</cp:coreProperties>
</file>