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sldIdLst>
    <p:sldId id="256" r:id="rId2"/>
    <p:sldId id="285" r:id="rId3"/>
    <p:sldId id="259" r:id="rId4"/>
    <p:sldId id="277" r:id="rId5"/>
    <p:sldId id="264" r:id="rId6"/>
    <p:sldId id="265" r:id="rId7"/>
    <p:sldId id="261" r:id="rId8"/>
    <p:sldId id="267" r:id="rId9"/>
    <p:sldId id="258" r:id="rId10"/>
    <p:sldId id="280" r:id="rId11"/>
    <p:sldId id="282" r:id="rId12"/>
    <p:sldId id="257" r:id="rId13"/>
    <p:sldId id="284" r:id="rId14"/>
    <p:sldId id="262" r:id="rId15"/>
    <p:sldId id="263" r:id="rId16"/>
    <p:sldId id="260" r:id="rId17"/>
    <p:sldId id="266" r:id="rId18"/>
    <p:sldId id="272" r:id="rId19"/>
    <p:sldId id="268" r:id="rId20"/>
    <p:sldId id="273" r:id="rId21"/>
    <p:sldId id="270" r:id="rId22"/>
    <p:sldId id="271" r:id="rId23"/>
    <p:sldId id="275" r:id="rId24"/>
    <p:sldId id="274" r:id="rId25"/>
    <p:sldId id="276" r:id="rId26"/>
    <p:sldId id="278" r:id="rId27"/>
    <p:sldId id="283" r:id="rId28"/>
    <p:sldId id="269" r:id="rId29"/>
    <p:sldId id="279" r:id="rId30"/>
    <p:sldId id="281" r:id="rId31"/>
  </p:sldIdLst>
  <p:sldSz cx="9144000" cy="6858000" type="screen4x3"/>
  <p:notesSz cx="6858000" cy="9144000"/>
  <p:embeddedFontLst>
    <p:embeddedFont>
      <p:font typeface="Calibri" panose="020F0502020204030204" pitchFamily="34" charset="0"/>
      <p:regular r:id="rId32"/>
      <p:bold r:id="rId33"/>
      <p:italic r:id="rId34"/>
      <p:boldItalic r:id="rId35"/>
    </p:embeddedFont>
    <p:embeddedFont>
      <p:font typeface="EckmaDEE" pitchFamily="2" charset="0"/>
      <p:regular r:id="rId36"/>
    </p:embeddedFont>
    <p:embeddedFont>
      <p:font typeface="Edwardian Script ITC" panose="030303020407070D0804" pitchFamily="66" charset="0"/>
      <p:regular r:id="rId37"/>
    </p:embeddedFont>
  </p:embeddedFontLst>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7fsGesnUpUFMXwrT9tZMA==" hashData="LSGVbpE1a0+ukJbqETo276DnE5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262A0BF-CDAD-4937-931C-A75FFFC543EF}" type="datetimeFigureOut">
              <a:rPr lang="pt-BR" smtClean="0"/>
              <a:pPr/>
              <a:t>28/09/2016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91B0AC9-8201-4644-BDAC-EAE3E8A6FDBF}" type="slidenum">
              <a:rPr lang="pt-BR" smtClean="0"/>
              <a:pPr/>
              <a:t>‹#›</a:t>
            </a:fld>
            <a:endParaRPr lang="pt-BR"/>
          </a:p>
        </p:txBody>
      </p:sp>
    </p:spTree>
  </p:cSld>
  <p:clrMapOvr>
    <a:masterClrMapping/>
  </p:clrMapOvr>
  <p:transition spd="slow" advTm="7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62A0BF-CDAD-4937-931C-A75FFFC543EF}" type="datetimeFigureOut">
              <a:rPr lang="pt-BR" smtClean="0"/>
              <a:pPr/>
              <a:t>28/09/2016</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1B0AC9-8201-4644-BDAC-EAE3E8A6FDBF}" type="slidenum">
              <a:rPr lang="pt-BR" smtClean="0"/>
              <a:pPr/>
              <a:t>‹#›</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467544" y="476672"/>
            <a:ext cx="2592288" cy="1395586"/>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sz="9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Edwardian Script ITC" pitchFamily="66" charset="0"/>
              </a:rPr>
              <a:t>Chile </a:t>
            </a:r>
            <a:endParaRPr lang="pt-BR" sz="9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Edwardian Script ITC" pitchFamily="66" charset="0"/>
            </a:endParaRPr>
          </a:p>
        </p:txBody>
      </p:sp>
      <p:sp>
        <p:nvSpPr>
          <p:cNvPr id="3" name="Subtítulo 2"/>
          <p:cNvSpPr>
            <a:spLocks noGrp="1"/>
          </p:cNvSpPr>
          <p:nvPr>
            <p:ph type="subTitle" idx="1"/>
          </p:nvPr>
        </p:nvSpPr>
        <p:spPr>
          <a:xfrm>
            <a:off x="7092280" y="6165304"/>
            <a:ext cx="1544216" cy="481608"/>
          </a:xfrm>
        </p:spPr>
        <p:txBody>
          <a:bodyPr>
            <a:normAutofit fontScale="85000" lnSpcReduction="10000"/>
          </a:bodyPr>
          <a:lstStyle/>
          <a:p>
            <a:r>
              <a:rPr lang="pt-BR" dirty="0" smtClean="0">
                <a:solidFill>
                  <a:srgbClr val="FFFF00"/>
                </a:solidFill>
                <a:latin typeface="Edwardian Script ITC" pitchFamily="66" charset="0"/>
              </a:rPr>
              <a:t>Helga design</a:t>
            </a:r>
            <a:endParaRPr lang="pt-BR" dirty="0">
              <a:solidFill>
                <a:srgbClr val="FFFF00"/>
              </a:solidFill>
              <a:latin typeface="Edwardian Script ITC"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5000">
        <p:fade/>
        <p:sndAc>
          <p:stSnd loop="1">
            <p:snd r:embed="rId2" name="ElCondor.wav"/>
          </p:stSnd>
        </p:sndAc>
      </p:transition>
    </mc:Choice>
    <mc:Fallback xmlns="">
      <p:transition spd="slow" advClick="0" advTm="5000">
        <p:fade/>
        <p:sndAc>
          <p:stSnd loop="1">
            <p:snd r:embed="rId4" name="ElCondor.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pic>
        <p:nvPicPr>
          <p:cNvPr id="2" name="Imagem 1" descr="Isla de Pascua- Rapanui.jpg"/>
          <p:cNvPicPr>
            <a:picLocks noChangeAspect="1"/>
          </p:cNvPicPr>
          <p:nvPr/>
        </p:nvPicPr>
        <p:blipFill>
          <a:blip r:embed="rId3" cstate="print"/>
          <a:stretch>
            <a:fillRect/>
          </a:stretch>
        </p:blipFill>
        <p:spPr>
          <a:xfrm>
            <a:off x="0" y="0"/>
            <a:ext cx="9144000" cy="6858000"/>
          </a:xfrm>
          <a:prstGeom prst="rect">
            <a:avLst/>
          </a:prstGeom>
        </p:spPr>
      </p:pic>
      <p:sp>
        <p:nvSpPr>
          <p:cNvPr id="3" name="Retângulo 2"/>
          <p:cNvSpPr/>
          <p:nvPr/>
        </p:nvSpPr>
        <p:spPr>
          <a:xfrm>
            <a:off x="467544" y="6209619"/>
            <a:ext cx="2371034" cy="369332"/>
          </a:xfrm>
          <a:prstGeom prst="rect">
            <a:avLst/>
          </a:prstGeom>
          <a:solidFill>
            <a:schemeClr val="bg1">
              <a:lumMod val="65000"/>
            </a:schemeClr>
          </a:solidFill>
          <a:ln>
            <a:solidFill>
              <a:schemeClr val="tx1"/>
            </a:solidFill>
          </a:ln>
        </p:spPr>
        <p:txBody>
          <a:bodyPr wrap="none">
            <a:spAutoFit/>
          </a:bodyPr>
          <a:lstStyle/>
          <a:p>
            <a:r>
              <a:rPr lang="pt-BR" dirty="0" err="1" smtClean="0">
                <a:solidFill>
                  <a:schemeClr val="bg1"/>
                </a:solidFill>
              </a:rPr>
              <a:t>Isla</a:t>
            </a:r>
            <a:r>
              <a:rPr lang="pt-BR" dirty="0" smtClean="0">
                <a:solidFill>
                  <a:schemeClr val="bg1"/>
                </a:solidFill>
              </a:rPr>
              <a:t> de </a:t>
            </a:r>
            <a:r>
              <a:rPr lang="pt-BR" dirty="0" err="1" smtClean="0">
                <a:solidFill>
                  <a:schemeClr val="bg1"/>
                </a:solidFill>
              </a:rPr>
              <a:t>Pascua</a:t>
            </a:r>
            <a:r>
              <a:rPr lang="pt-BR" dirty="0" smtClean="0">
                <a:solidFill>
                  <a:schemeClr val="bg1"/>
                </a:solidFill>
              </a:rPr>
              <a:t>- </a:t>
            </a:r>
            <a:r>
              <a:rPr lang="pt-BR" dirty="0" err="1" smtClean="0">
                <a:solidFill>
                  <a:schemeClr val="bg1"/>
                </a:solidFill>
              </a:rPr>
              <a:t>Rapanui</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tângulo 2"/>
          <p:cNvSpPr/>
          <p:nvPr/>
        </p:nvSpPr>
        <p:spPr>
          <a:xfrm>
            <a:off x="323528" y="6277962"/>
            <a:ext cx="3157659" cy="369332"/>
          </a:xfrm>
          <a:prstGeom prst="rect">
            <a:avLst/>
          </a:prstGeom>
          <a:solidFill>
            <a:schemeClr val="bg1">
              <a:lumMod val="65000"/>
            </a:schemeClr>
          </a:solidFill>
          <a:ln>
            <a:solidFill>
              <a:schemeClr val="tx1"/>
            </a:solidFill>
          </a:ln>
        </p:spPr>
        <p:txBody>
          <a:bodyPr wrap="none">
            <a:spAutoFit/>
          </a:bodyPr>
          <a:lstStyle/>
          <a:p>
            <a:r>
              <a:rPr lang="es-ES" dirty="0">
                <a:solidFill>
                  <a:schemeClr val="bg1"/>
                </a:solidFill>
              </a:rPr>
              <a:t>Castillo </a:t>
            </a:r>
            <a:r>
              <a:rPr lang="es-ES" dirty="0" err="1">
                <a:solidFill>
                  <a:schemeClr val="bg1"/>
                </a:solidFill>
              </a:rPr>
              <a:t>Brunet</a:t>
            </a:r>
            <a:r>
              <a:rPr lang="es-ES" dirty="0">
                <a:solidFill>
                  <a:schemeClr val="bg1"/>
                </a:solidFill>
              </a:rPr>
              <a:t>, en Viña del Mar</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236296" y="404664"/>
            <a:ext cx="1385316"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Viña</a:t>
            </a:r>
            <a:r>
              <a:rPr lang="pt-BR" dirty="0">
                <a:solidFill>
                  <a:schemeClr val="bg1"/>
                </a:solidFill>
              </a:rPr>
              <a:t> </a:t>
            </a:r>
            <a:r>
              <a:rPr lang="pt-BR" dirty="0" err="1">
                <a:solidFill>
                  <a:schemeClr val="bg1"/>
                </a:solidFill>
              </a:rPr>
              <a:t>del</a:t>
            </a:r>
            <a:r>
              <a:rPr lang="pt-BR" dirty="0">
                <a:solidFill>
                  <a:schemeClr val="bg1"/>
                </a:solidFill>
              </a:rPr>
              <a:t> Mar</a:t>
            </a: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0484" name="Picture 4" descr="http://foxtrotters.tripod.com/butterfly4.gif" hidden="1"/>
          <p:cNvPicPr>
            <a:picLocks noChangeAspect="1" noChangeArrowheads="1" noCrop="1"/>
          </p:cNvPicPr>
          <p:nvPr/>
        </p:nvPicPr>
        <p:blipFill>
          <a:blip r:embed="rId3" cstate="print"/>
          <a:srcRect/>
          <a:stretch>
            <a:fillRect/>
          </a:stretch>
        </p:blipFill>
        <p:spPr bwMode="auto">
          <a:xfrm>
            <a:off x="467545" y="980728"/>
            <a:ext cx="4752527" cy="733426"/>
          </a:xfrm>
          <a:prstGeom prst="rect">
            <a:avLst/>
          </a:prstGeom>
          <a:noFill/>
        </p:spPr>
      </p:pic>
      <p:sp>
        <p:nvSpPr>
          <p:cNvPr id="4" name="Retângulo 3"/>
          <p:cNvSpPr/>
          <p:nvPr/>
        </p:nvSpPr>
        <p:spPr>
          <a:xfrm>
            <a:off x="6372199" y="6309320"/>
            <a:ext cx="2445221"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Hotel </a:t>
            </a:r>
            <a:r>
              <a:rPr lang="pt-BR" dirty="0" err="1">
                <a:solidFill>
                  <a:schemeClr val="bg1"/>
                </a:solidFill>
              </a:rPr>
              <a:t>Kaffe</a:t>
            </a:r>
            <a:r>
              <a:rPr lang="pt-BR" dirty="0">
                <a:solidFill>
                  <a:schemeClr val="bg1"/>
                </a:solidFill>
              </a:rPr>
              <a:t>  </a:t>
            </a:r>
            <a:r>
              <a:rPr lang="pt-BR" dirty="0" err="1">
                <a:solidFill>
                  <a:schemeClr val="bg1"/>
                </a:solidFill>
              </a:rPr>
              <a:t>Bauernhaus</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380312" y="6293812"/>
            <a:ext cx="1426994"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Isla</a:t>
            </a:r>
            <a:r>
              <a:rPr lang="pt-BR" dirty="0">
                <a:solidFill>
                  <a:schemeClr val="bg1"/>
                </a:solidFill>
              </a:rPr>
              <a:t> </a:t>
            </a:r>
            <a:r>
              <a:rPr lang="pt-BR" dirty="0" err="1">
                <a:solidFill>
                  <a:schemeClr val="bg1"/>
                </a:solidFill>
              </a:rPr>
              <a:t>en</a:t>
            </a:r>
            <a:r>
              <a:rPr lang="pt-BR" dirty="0">
                <a:solidFill>
                  <a:schemeClr val="bg1"/>
                </a:solidFill>
              </a:rPr>
              <a:t> </a:t>
            </a:r>
            <a:r>
              <a:rPr lang="pt-BR" dirty="0" err="1">
                <a:solidFill>
                  <a:schemeClr val="bg1"/>
                </a:solidFill>
              </a:rPr>
              <a:t>Chiloé</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6660232" y="6205954"/>
            <a:ext cx="2133918"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Desierto</a:t>
            </a:r>
            <a:r>
              <a:rPr lang="pt-BR" dirty="0">
                <a:solidFill>
                  <a:schemeClr val="bg1"/>
                </a:solidFill>
              </a:rPr>
              <a:t> de </a:t>
            </a:r>
            <a:r>
              <a:rPr lang="pt-BR" dirty="0" err="1">
                <a:solidFill>
                  <a:schemeClr val="bg1"/>
                </a:solidFill>
              </a:rPr>
              <a:t>Atacama</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164288" y="6237312"/>
            <a:ext cx="1565429"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Lago </a:t>
            </a:r>
            <a:r>
              <a:rPr lang="pt-BR" dirty="0" err="1">
                <a:solidFill>
                  <a:schemeClr val="bg1"/>
                </a:solidFill>
              </a:rPr>
              <a:t>Chungará</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51520" y="6309320"/>
            <a:ext cx="932948"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Calbuco</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308304" y="6309320"/>
            <a:ext cx="1550040"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Volcán</a:t>
            </a:r>
            <a:r>
              <a:rPr lang="pt-BR" dirty="0">
                <a:solidFill>
                  <a:schemeClr val="bg1"/>
                </a:solidFill>
              </a:rPr>
              <a:t> </a:t>
            </a:r>
            <a:r>
              <a:rPr lang="pt-BR" dirty="0" err="1">
                <a:solidFill>
                  <a:schemeClr val="bg1"/>
                </a:solidFill>
              </a:rPr>
              <a:t>Osorno</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6372200" y="6237312"/>
            <a:ext cx="2504340"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Trekking</a:t>
            </a:r>
            <a:r>
              <a:rPr lang="pt-BR" dirty="0">
                <a:solidFill>
                  <a:schemeClr val="bg1"/>
                </a:solidFill>
              </a:rPr>
              <a:t> </a:t>
            </a:r>
            <a:r>
              <a:rPr lang="pt-BR" dirty="0" err="1">
                <a:solidFill>
                  <a:schemeClr val="bg1"/>
                </a:solidFill>
              </a:rPr>
              <a:t>en</a:t>
            </a:r>
            <a:r>
              <a:rPr lang="pt-BR" dirty="0">
                <a:solidFill>
                  <a:schemeClr val="bg1"/>
                </a:solidFill>
              </a:rPr>
              <a:t> </a:t>
            </a:r>
            <a:r>
              <a:rPr lang="pt-BR" dirty="0" err="1">
                <a:solidFill>
                  <a:schemeClr val="bg1"/>
                </a:solidFill>
              </a:rPr>
              <a:t>la</a:t>
            </a:r>
            <a:r>
              <a:rPr lang="pt-BR" dirty="0">
                <a:solidFill>
                  <a:schemeClr val="bg1"/>
                </a:solidFill>
              </a:rPr>
              <a:t> </a:t>
            </a:r>
            <a:r>
              <a:rPr lang="pt-BR" dirty="0" err="1">
                <a:solidFill>
                  <a:schemeClr val="bg1"/>
                </a:solidFill>
              </a:rPr>
              <a:t>Patagonia</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812360" y="6359451"/>
            <a:ext cx="1111971"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Antillanca</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2D050">
            <a:alpha val="56000"/>
          </a:srgbClr>
        </a:solidFill>
        <a:effectLst/>
      </p:bgPr>
    </p:bg>
    <p:spTree>
      <p:nvGrpSpPr>
        <p:cNvPr id="1" name=""/>
        <p:cNvGrpSpPr/>
        <p:nvPr/>
      </p:nvGrpSpPr>
      <p:grpSpPr>
        <a:xfrm>
          <a:off x="0" y="0"/>
          <a:ext cx="0" cy="0"/>
          <a:chOff x="0" y="0"/>
          <a:chExt cx="0" cy="0"/>
        </a:xfrm>
      </p:grpSpPr>
      <p:pic>
        <p:nvPicPr>
          <p:cNvPr id="4" name="Imagem 3" descr="7 Tazas.jpg"/>
          <p:cNvPicPr>
            <a:picLocks noChangeAspect="1"/>
          </p:cNvPicPr>
          <p:nvPr/>
        </p:nvPicPr>
        <p:blipFill>
          <a:blip r:embed="rId2" cstate="print"/>
          <a:stretch>
            <a:fillRect/>
          </a:stretch>
        </p:blipFill>
        <p:spPr>
          <a:xfrm>
            <a:off x="323528" y="0"/>
            <a:ext cx="8820472" cy="6858000"/>
          </a:xfrm>
          <a:prstGeom prst="rect">
            <a:avLst/>
          </a:prstGeom>
          <a:ln>
            <a:noFill/>
          </a:ln>
          <a:effectLst>
            <a:outerShdw blurRad="190500" algn="tl" rotWithShape="0">
              <a:srgbClr val="000000">
                <a:alpha val="70000"/>
              </a:srgbClr>
            </a:outerShdw>
          </a:effectLst>
        </p:spPr>
      </p:pic>
      <p:sp>
        <p:nvSpPr>
          <p:cNvPr id="5" name="Retângulo 4"/>
          <p:cNvSpPr/>
          <p:nvPr/>
        </p:nvSpPr>
        <p:spPr>
          <a:xfrm>
            <a:off x="683568" y="6309320"/>
            <a:ext cx="847283"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7 </a:t>
            </a:r>
            <a:r>
              <a:rPr lang="pt-BR" dirty="0" err="1">
                <a:solidFill>
                  <a:schemeClr val="bg1"/>
                </a:solidFill>
              </a:rPr>
              <a:t>Tazas</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95536" y="6309320"/>
            <a:ext cx="2517228"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Glaciar </a:t>
            </a:r>
            <a:r>
              <a:rPr lang="pt-BR" dirty="0" err="1">
                <a:solidFill>
                  <a:schemeClr val="bg1"/>
                </a:solidFill>
              </a:rPr>
              <a:t>Colgante</a:t>
            </a:r>
            <a:r>
              <a:rPr lang="pt-BR" dirty="0">
                <a:solidFill>
                  <a:schemeClr val="bg1"/>
                </a:solidFill>
              </a:rPr>
              <a:t> </a:t>
            </a:r>
            <a:r>
              <a:rPr lang="pt-BR" dirty="0" err="1">
                <a:solidFill>
                  <a:schemeClr val="bg1"/>
                </a:solidFill>
              </a:rPr>
              <a:t>Queulat</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524328" y="6309320"/>
            <a:ext cx="1329531"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Glaciar </a:t>
            </a:r>
            <a:r>
              <a:rPr lang="pt-BR" dirty="0" err="1">
                <a:solidFill>
                  <a:schemeClr val="bg1"/>
                </a:solidFill>
              </a:rPr>
              <a:t>Grey</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23528" y="6277962"/>
            <a:ext cx="2057230"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Catedral de </a:t>
            </a:r>
            <a:r>
              <a:rPr lang="pt-BR" dirty="0" err="1">
                <a:solidFill>
                  <a:schemeClr val="bg1"/>
                </a:solidFill>
              </a:rPr>
              <a:t>Marmol</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740352" y="6209619"/>
            <a:ext cx="1073179"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Lago Azul</a:t>
            </a: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95536" y="308261"/>
            <a:ext cx="1375120"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Puerto</a:t>
            </a:r>
            <a:r>
              <a:rPr lang="pt-BR" dirty="0">
                <a:solidFill>
                  <a:schemeClr val="bg1"/>
                </a:solidFill>
              </a:rPr>
              <a:t> Varas</a:t>
            </a: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236296" y="6323480"/>
            <a:ext cx="1550040"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Volcán</a:t>
            </a:r>
            <a:r>
              <a:rPr lang="pt-BR" dirty="0">
                <a:solidFill>
                  <a:schemeClr val="bg1"/>
                </a:solidFill>
              </a:rPr>
              <a:t> </a:t>
            </a:r>
            <a:r>
              <a:rPr lang="pt-BR" dirty="0" err="1">
                <a:solidFill>
                  <a:schemeClr val="bg1"/>
                </a:solidFill>
              </a:rPr>
              <a:t>Osorno</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95536" y="6309320"/>
            <a:ext cx="788999"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Sewell</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164288" y="6309320"/>
            <a:ext cx="1638269"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Laguna </a:t>
            </a:r>
            <a:r>
              <a:rPr lang="pt-BR" dirty="0" err="1">
                <a:solidFill>
                  <a:schemeClr val="bg1"/>
                </a:solidFill>
              </a:rPr>
              <a:t>del</a:t>
            </a:r>
            <a:r>
              <a:rPr lang="pt-BR" dirty="0">
                <a:solidFill>
                  <a:schemeClr val="bg1"/>
                </a:solidFill>
              </a:rPr>
              <a:t> Inca</a:t>
            </a: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51520" y="6309320"/>
            <a:ext cx="2066528"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San</a:t>
            </a:r>
            <a:r>
              <a:rPr lang="pt-BR" dirty="0">
                <a:solidFill>
                  <a:schemeClr val="bg1"/>
                </a:solidFill>
              </a:rPr>
              <a:t> Alfonso </a:t>
            </a:r>
            <a:r>
              <a:rPr lang="pt-BR" dirty="0" err="1">
                <a:solidFill>
                  <a:schemeClr val="bg1"/>
                </a:solidFill>
              </a:rPr>
              <a:t>del</a:t>
            </a:r>
            <a:r>
              <a:rPr lang="pt-BR" dirty="0">
                <a:solidFill>
                  <a:schemeClr val="bg1"/>
                </a:solidFill>
              </a:rPr>
              <a:t> Mar</a:t>
            </a: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67544" y="292006"/>
            <a:ext cx="1026243"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Marbella</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6300192" y="476672"/>
            <a:ext cx="2374048"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Portada de </a:t>
            </a:r>
            <a:r>
              <a:rPr lang="pt-BR" dirty="0" err="1">
                <a:solidFill>
                  <a:schemeClr val="bg1"/>
                </a:solidFill>
              </a:rPr>
              <a:t>Antofagasta</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67544" y="5805264"/>
            <a:ext cx="1036759"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Las</a:t>
            </a:r>
            <a:r>
              <a:rPr lang="pt-BR" dirty="0">
                <a:solidFill>
                  <a:schemeClr val="bg1"/>
                </a:solidFill>
              </a:rPr>
              <a:t> Tacas</a:t>
            </a: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236296" y="6390620"/>
            <a:ext cx="1646605"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Valle de </a:t>
            </a:r>
            <a:r>
              <a:rPr lang="pt-BR" dirty="0" err="1">
                <a:solidFill>
                  <a:schemeClr val="bg1"/>
                </a:solidFill>
              </a:rPr>
              <a:t>la</a:t>
            </a:r>
            <a:r>
              <a:rPr lang="pt-BR" dirty="0">
                <a:solidFill>
                  <a:schemeClr val="bg1"/>
                </a:solidFill>
              </a:rPr>
              <a:t> </a:t>
            </a:r>
            <a:r>
              <a:rPr lang="pt-BR" dirty="0" err="1">
                <a:solidFill>
                  <a:schemeClr val="bg1"/>
                </a:solidFill>
              </a:rPr>
              <a:t>Luna</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560px-Coat_of_arms_of_Chile_svg.png"/>
          <p:cNvPicPr>
            <a:picLocks noChangeAspect="1"/>
          </p:cNvPicPr>
          <p:nvPr/>
        </p:nvPicPr>
        <p:blipFill>
          <a:blip r:embed="rId2" cstate="print"/>
          <a:stretch>
            <a:fillRect/>
          </a:stretch>
        </p:blipFill>
        <p:spPr>
          <a:xfrm>
            <a:off x="2483768" y="476672"/>
            <a:ext cx="3989243" cy="2952328"/>
          </a:xfrm>
          <a:prstGeom prst="rect">
            <a:avLst/>
          </a:prstGeom>
        </p:spPr>
      </p:pic>
      <p:sp>
        <p:nvSpPr>
          <p:cNvPr id="1025" name="Rectangle 1"/>
          <p:cNvSpPr>
            <a:spLocks noChangeArrowheads="1"/>
          </p:cNvSpPr>
          <p:nvPr/>
        </p:nvSpPr>
        <p:spPr bwMode="auto">
          <a:xfrm>
            <a:off x="251520" y="3789040"/>
            <a:ext cx="8712968"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Chile officially the Republic </a:t>
            </a:r>
            <a:r>
              <a:rPr kumimoji="0" lang="en-US" sz="2000" b="0" i="0" u="none" strike="noStrike" cap="none" normalizeH="0" baseline="0" smtClean="0">
                <a:ln>
                  <a:noFill/>
                </a:ln>
                <a:solidFill>
                  <a:srgbClr val="FF0000"/>
                </a:solidFill>
                <a:effectLst/>
                <a:latin typeface="EckmaDEE" pitchFamily="2" charset="0"/>
                <a:ea typeface="Calibri" pitchFamily="34" charset="0"/>
                <a:cs typeface="Times New Roman" pitchFamily="18" charset="0"/>
              </a:rPr>
              <a:t>of Chile, </a:t>
            </a: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is a country in South America occupying a long, narrow coastal strip between the Andes mountains to the east and the Pacific Ocean to the west. It borders Peru to the north, Bolivia to the northeast, Argentina to the east, and the Drake Passage in the far south. Along with Ecuador, it is one of two countries in South America that do not border Brazil.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The</a:t>
            </a:r>
            <a:r>
              <a:rPr kumimoji="0" lang="pt-BR"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a:t>
            </a:r>
            <a:r>
              <a:rPr kumimoji="0" lang="pt-BR"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Pacific</a:t>
            </a:r>
            <a:r>
              <a:rPr kumimoji="0" lang="pt-BR"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a:t>
            </a:r>
            <a:r>
              <a:rPr kumimoji="0" lang="pt-BR"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coastline</a:t>
            </a:r>
            <a:r>
              <a:rPr kumimoji="0" lang="pt-BR"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a:t>
            </a:r>
            <a:r>
              <a:rPr kumimoji="0" lang="pt-BR"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of</a:t>
            </a:r>
            <a:r>
              <a:rPr kumimoji="0" lang="pt-BR"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Chile is 6,435 </a:t>
            </a:r>
            <a:r>
              <a:rPr kumimoji="0" lang="pt-BR"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kilometres</a:t>
            </a:r>
            <a:r>
              <a:rPr kumimoji="0" lang="pt-BR"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(4000 mi)</a:t>
            </a:r>
            <a:endParaRPr kumimoji="0" lang="pt-BR" sz="2000" b="0" i="0" u="none" strike="noStrike" cap="none" normalizeH="0" baseline="0" dirty="0" smtClean="0">
              <a:ln>
                <a:noFill/>
              </a:ln>
              <a:solidFill>
                <a:srgbClr val="FF0000"/>
              </a:solidFill>
              <a:effectLst/>
              <a:latin typeface="EckmaDEE" pitchFamily="2"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Chilean territory includes the Pacific islands of Juan </a:t>
            </a:r>
            <a:r>
              <a:rPr kumimoji="0" lang="en-US"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Fernández</a:t>
            </a: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Salas y </a:t>
            </a:r>
            <a:r>
              <a:rPr kumimoji="0" lang="en-US"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Gómez</a:t>
            </a: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a:t>
            </a:r>
            <a:r>
              <a:rPr kumimoji="0" lang="en-US"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Desventuradas</a:t>
            </a: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and Easter Island. Chile also claims about 1,250,000 square </a:t>
            </a:r>
            <a:r>
              <a:rPr kumimoji="0" lang="en-US" sz="2000" b="0" i="0" u="none" strike="noStrike" cap="none" normalizeH="0" baseline="0" dirty="0" err="1" smtClean="0">
                <a:ln>
                  <a:noFill/>
                </a:ln>
                <a:solidFill>
                  <a:srgbClr val="FF0000"/>
                </a:solidFill>
                <a:effectLst/>
                <a:latin typeface="EckmaDEE" pitchFamily="2" charset="0"/>
                <a:ea typeface="Calibri" pitchFamily="34" charset="0"/>
                <a:cs typeface="Times New Roman" pitchFamily="18" charset="0"/>
              </a:rPr>
              <a:t>kilometres</a:t>
            </a: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 (480,000 sq mi)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FF0000"/>
                </a:solidFill>
                <a:effectLst/>
                <a:latin typeface="EckmaDEE" pitchFamily="2" charset="0"/>
                <a:ea typeface="Calibri" pitchFamily="34" charset="0"/>
                <a:cs typeface="Times New Roman" pitchFamily="18" charset="0"/>
              </a:rPr>
              <a:t>of Antarctica.</a:t>
            </a:r>
            <a:endParaRPr kumimoji="0" lang="en-US" sz="2000" b="0" i="0" u="none" strike="noStrike" cap="none" normalizeH="0" baseline="0" dirty="0" smtClean="0">
              <a:ln>
                <a:noFill/>
              </a:ln>
              <a:solidFill>
                <a:srgbClr val="FF0000"/>
              </a:solidFill>
              <a:effectLst/>
              <a:latin typeface="EckmaDEE" pitchFamily="2"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95536" y="6205954"/>
            <a:ext cx="1747658"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Laguna Colorada</a:t>
            </a: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236296" y="332656"/>
            <a:ext cx="1635384" cy="369332"/>
          </a:xfrm>
          <a:prstGeom prst="rect">
            <a:avLst/>
          </a:prstGeom>
          <a:solidFill>
            <a:schemeClr val="bg1">
              <a:lumMod val="65000"/>
            </a:schemeClr>
          </a:solidFill>
          <a:ln>
            <a:solidFill>
              <a:schemeClr val="tx1"/>
            </a:solidFill>
          </a:ln>
        </p:spPr>
        <p:txBody>
          <a:bodyPr wrap="none">
            <a:spAutoFit/>
          </a:bodyPr>
          <a:lstStyle/>
          <a:p>
            <a:r>
              <a:rPr lang="pt-BR" dirty="0">
                <a:solidFill>
                  <a:schemeClr val="bg1"/>
                </a:solidFill>
              </a:rPr>
              <a:t>Valle </a:t>
            </a:r>
            <a:r>
              <a:rPr lang="pt-BR" dirty="0" err="1">
                <a:solidFill>
                  <a:schemeClr val="bg1"/>
                </a:solidFill>
              </a:rPr>
              <a:t>del</a:t>
            </a:r>
            <a:r>
              <a:rPr lang="pt-BR" dirty="0">
                <a:solidFill>
                  <a:schemeClr val="bg1"/>
                </a:solidFill>
              </a:rPr>
              <a:t> </a:t>
            </a:r>
            <a:r>
              <a:rPr lang="pt-BR" dirty="0" err="1">
                <a:solidFill>
                  <a:schemeClr val="bg1"/>
                </a:solidFill>
              </a:rPr>
              <a:t>Maipo</a:t>
            </a:r>
            <a:endParaRPr lang="pt-BR"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23528" y="404664"/>
            <a:ext cx="1928541" cy="369332"/>
          </a:xfrm>
          <a:prstGeom prst="rect">
            <a:avLst/>
          </a:prstGeom>
          <a:solidFill>
            <a:schemeClr val="bg1">
              <a:lumMod val="65000"/>
            </a:schemeClr>
          </a:solidFill>
          <a:ln>
            <a:solidFill>
              <a:schemeClr val="tx1"/>
            </a:solidFill>
          </a:ln>
        </p:spPr>
        <p:txBody>
          <a:bodyPr wrap="none">
            <a:spAutoFit/>
          </a:bodyPr>
          <a:lstStyle/>
          <a:p>
            <a:r>
              <a:rPr lang="pt-BR" dirty="0" err="1">
                <a:solidFill>
                  <a:schemeClr val="bg1"/>
                </a:solidFill>
              </a:rPr>
              <a:t>Viñas</a:t>
            </a:r>
            <a:r>
              <a:rPr lang="pt-BR" dirty="0">
                <a:solidFill>
                  <a:schemeClr val="bg1"/>
                </a:solidFill>
              </a:rPr>
              <a:t> </a:t>
            </a:r>
            <a:r>
              <a:rPr lang="pt-BR" dirty="0" err="1">
                <a:solidFill>
                  <a:schemeClr val="bg1"/>
                </a:solidFill>
              </a:rPr>
              <a:t>bajo</a:t>
            </a:r>
            <a:r>
              <a:rPr lang="pt-BR" dirty="0">
                <a:solidFill>
                  <a:schemeClr val="bg1"/>
                </a:solidFill>
              </a:rPr>
              <a:t> </a:t>
            </a:r>
            <a:r>
              <a:rPr lang="pt-BR" dirty="0" err="1">
                <a:solidFill>
                  <a:schemeClr val="bg1"/>
                </a:solidFill>
              </a:rPr>
              <a:t>la</a:t>
            </a:r>
            <a:r>
              <a:rPr lang="pt-BR" dirty="0">
                <a:solidFill>
                  <a:schemeClr val="bg1"/>
                </a:solidFill>
              </a:rPr>
              <a:t> </a:t>
            </a:r>
            <a:r>
              <a:rPr lang="pt-BR" dirty="0" err="1">
                <a:solidFill>
                  <a:schemeClr val="bg1"/>
                </a:solidFill>
              </a:rPr>
              <a:t>nieve</a:t>
            </a:r>
            <a:endParaRPr lang="pt-BR" dirty="0">
              <a:solidFill>
                <a:schemeClr val="bg1"/>
              </a:solidFill>
            </a:endParaRPr>
          </a:p>
        </p:txBody>
      </p:sp>
      <p:pic>
        <p:nvPicPr>
          <p:cNvPr id="3" name="Imagem 2" descr="1end.gif"/>
          <p:cNvPicPr>
            <a:picLocks noChangeAspect="1"/>
          </p:cNvPicPr>
          <p:nvPr/>
        </p:nvPicPr>
        <p:blipFill>
          <a:blip r:embed="rId3" cstate="print"/>
          <a:stretch>
            <a:fillRect/>
          </a:stretch>
        </p:blipFill>
        <p:spPr>
          <a:xfrm>
            <a:off x="4139952" y="6093296"/>
            <a:ext cx="438150" cy="571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205</Words>
  <Application>Microsoft Office PowerPoint</Application>
  <PresentationFormat>Prezentácia na obrazovke (4:3)</PresentationFormat>
  <Paragraphs>34</Paragraphs>
  <Slides>30</Slides>
  <Notes>0</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30</vt:i4>
      </vt:variant>
    </vt:vector>
  </HeadingPairs>
  <TitlesOfParts>
    <vt:vector size="36" baseType="lpstr">
      <vt:lpstr>Arial</vt:lpstr>
      <vt:lpstr>Calibri</vt:lpstr>
      <vt:lpstr>EckmaDEE</vt:lpstr>
      <vt:lpstr>Times New Roman</vt:lpstr>
      <vt:lpstr>Edwardian Script ITC</vt:lpstr>
      <vt:lpstr>Tema do Office</vt:lpstr>
      <vt:lpstr>Chile </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Chile</dc:title>
  <dc:subject>photos</dc:subject>
  <dc:creator/>
  <cp:keywords>Helga design</cp:keywords>
  <dc:description>Please respect credits Mantenha os creditos !</dc:description>
  <cp:lastModifiedBy/>
  <cp:revision>1</cp:revision>
  <dcterms:created xsi:type="dcterms:W3CDTF">2011-06-23T16:57:25Z</dcterms:created>
  <dcterms:modified xsi:type="dcterms:W3CDTF">2016-09-28T14:54:08Z</dcterms:modified>
</cp:coreProperties>
</file>