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4" r:id="rId3"/>
    <p:sldId id="263" r:id="rId4"/>
    <p:sldId id="294" r:id="rId5"/>
    <p:sldId id="285" r:id="rId6"/>
    <p:sldId id="286" r:id="rId7"/>
    <p:sldId id="287" r:id="rId8"/>
    <p:sldId id="288" r:id="rId9"/>
    <p:sldId id="385" r:id="rId10"/>
    <p:sldId id="292" r:id="rId11"/>
    <p:sldId id="386" r:id="rId12"/>
    <p:sldId id="295" r:id="rId13"/>
    <p:sldId id="296" r:id="rId14"/>
    <p:sldId id="310" r:id="rId15"/>
    <p:sldId id="387" r:id="rId16"/>
    <p:sldId id="316" r:id="rId17"/>
    <p:sldId id="323" r:id="rId18"/>
    <p:sldId id="317" r:id="rId19"/>
    <p:sldId id="389" r:id="rId20"/>
    <p:sldId id="383" r:id="rId21"/>
    <p:sldId id="384" r:id="rId22"/>
    <p:sldId id="388" r:id="rId23"/>
    <p:sldId id="370" r:id="rId24"/>
    <p:sldId id="368" r:id="rId25"/>
    <p:sldId id="367" r:id="rId26"/>
    <p:sldId id="369" r:id="rId27"/>
    <p:sldId id="365" r:id="rId28"/>
    <p:sldId id="271" r:id="rId29"/>
    <p:sldId id="381" r:id="rId30"/>
    <p:sldId id="265" r:id="rId31"/>
    <p:sldId id="266" r:id="rId32"/>
    <p:sldId id="268" r:id="rId33"/>
    <p:sldId id="269" r:id="rId34"/>
    <p:sldId id="272" r:id="rId35"/>
    <p:sldId id="273" r:id="rId36"/>
    <p:sldId id="276" r:id="rId37"/>
    <p:sldId id="282" r:id="rId38"/>
    <p:sldId id="278" r:id="rId39"/>
    <p:sldId id="283" r:id="rId40"/>
    <p:sldId id="293" r:id="rId41"/>
    <p:sldId id="366" r:id="rId42"/>
    <p:sldId id="375" r:id="rId43"/>
    <p:sldId id="380" r:id="rId44"/>
    <p:sldId id="280" r:id="rId45"/>
    <p:sldId id="270" r:id="rId46"/>
    <p:sldId id="289" r:id="rId47"/>
    <p:sldId id="274" r:id="rId48"/>
    <p:sldId id="277" r:id="rId49"/>
    <p:sldId id="403" r:id="rId50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j/JcGQb6kTl0GEPoy8A/Q==" hashData="j8y7yM++4h/+iL2lKt8/lfGJx3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E0000"/>
    <a:srgbClr val="1D3A00"/>
    <a:srgbClr val="264C00"/>
    <a:srgbClr val="2A5400"/>
    <a:srgbClr val="8A001A"/>
    <a:srgbClr val="9E001E"/>
    <a:srgbClr val="A50021"/>
    <a:srgbClr val="CC0000"/>
    <a:srgbClr val="4521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284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D98980-71D1-44C3-B734-8321083E0840}" type="datetimeFigureOut">
              <a:rPr lang="hu-HU" smtClean="0"/>
              <a:pPr/>
              <a:t>2018.09.25.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B0942-22C8-4BA2-BE83-15BFF4A37A9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6396154_369528576852147_7135638599487193088_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23835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pic>
        <p:nvPicPr>
          <p:cNvPr id="4" name="Kép 3" descr="020-c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899592" y="4740592"/>
            <a:ext cx="796290" cy="974408"/>
          </a:xfrm>
          <a:prstGeom prst="rect">
            <a:avLst/>
          </a:prstGeom>
        </p:spPr>
      </p:pic>
      <p:pic>
        <p:nvPicPr>
          <p:cNvPr id="5" name="Kép 4" descr="020-a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1691680" y="4848225"/>
            <a:ext cx="809625" cy="866775"/>
          </a:xfrm>
          <a:prstGeom prst="rect">
            <a:avLst/>
          </a:prstGeom>
        </p:spPr>
      </p:pic>
      <p:pic>
        <p:nvPicPr>
          <p:cNvPr id="6" name="Kép 5" descr="020-t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2411760" y="4924425"/>
            <a:ext cx="771525" cy="790575"/>
          </a:xfrm>
          <a:prstGeom prst="rect">
            <a:avLst/>
          </a:prstGeom>
        </p:spPr>
      </p:pic>
      <p:pic>
        <p:nvPicPr>
          <p:cNvPr id="7" name="Kép 6" descr="020-s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3203848" y="4953000"/>
            <a:ext cx="723900" cy="762000"/>
          </a:xfrm>
          <a:prstGeom prst="rect">
            <a:avLst/>
          </a:prstGeom>
        </p:spPr>
      </p:pic>
      <p:pic>
        <p:nvPicPr>
          <p:cNvPr id="8" name="Kép 7" descr="020-c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4855830" y="4729708"/>
            <a:ext cx="796290" cy="974408"/>
          </a:xfrm>
          <a:prstGeom prst="rect">
            <a:avLst/>
          </a:prstGeom>
        </p:spPr>
      </p:pic>
      <p:pic>
        <p:nvPicPr>
          <p:cNvPr id="9" name="Kép 8" descr="020-h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5720308" y="4857750"/>
            <a:ext cx="600075" cy="857250"/>
          </a:xfrm>
          <a:prstGeom prst="rect">
            <a:avLst/>
          </a:prstGeom>
        </p:spPr>
      </p:pic>
      <p:pic>
        <p:nvPicPr>
          <p:cNvPr id="10" name="Kép 9" descr="020-e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6440388" y="4876800"/>
            <a:ext cx="666750" cy="838200"/>
          </a:xfrm>
          <a:prstGeom prst="rect">
            <a:avLst/>
          </a:prstGeom>
        </p:spPr>
      </p:pic>
      <p:pic>
        <p:nvPicPr>
          <p:cNvPr id="11" name="Kép 10" descr="020-s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7160468" y="4953000"/>
            <a:ext cx="723900" cy="762000"/>
          </a:xfrm>
          <a:prstGeom prst="rect">
            <a:avLst/>
          </a:prstGeom>
        </p:spPr>
      </p:pic>
      <p:pic>
        <p:nvPicPr>
          <p:cNvPr id="12" name="Kép 11" descr="020-s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7736532" y="4953000"/>
            <a:ext cx="723900" cy="762000"/>
          </a:xfrm>
          <a:prstGeom prst="rect">
            <a:avLst/>
          </a:prstGeom>
        </p:spPr>
      </p:pic>
      <p:sp>
        <p:nvSpPr>
          <p:cNvPr id="13" name="Téglalap 12"/>
          <p:cNvSpPr/>
          <p:nvPr/>
        </p:nvSpPr>
        <p:spPr>
          <a:xfrm>
            <a:off x="4067944" y="4884003"/>
            <a:ext cx="60465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4800" b="0" cap="none" spc="0" dirty="0" smtClean="0">
                <a:ln w="10160">
                  <a:noFill/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&amp;</a:t>
            </a:r>
            <a:endParaRPr lang="hu-HU" sz="4800" b="0" cap="none" spc="0" dirty="0">
              <a:ln w="10160">
                <a:noFill/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6000">
    <p:wheel spokes="8"/>
    <p:sndAc>
      <p:stSnd>
        <p:snd r:embed="rId2" name="One Night in Bangkok - Murray He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414377_222972035070343_5987954584159518720_n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t="1673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6300.21f35a25.630x354o.3adbdb18cca6@2x.jpe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548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_book_clock_chess_board_animal-bkNx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4597" b="255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570303_164430261031992_1069092723765542912_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8409" b="79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654628_253100535515282_3126885652054933504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3850" t="23097" r="3850" b="19248"/>
          <a:stretch>
            <a:fillRect/>
          </a:stretch>
        </p:blipFill>
        <p:spPr>
          <a:xfrm>
            <a:off x="0" y="3469"/>
            <a:ext cx="9144000" cy="571153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7841856_1578619605583255_5676072677807226880_n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l="3850" t="26947" r="3850" b="15398"/>
          <a:stretch>
            <a:fillRect/>
          </a:stretch>
        </p:blipFill>
        <p:spPr>
          <a:xfrm>
            <a:off x="0" y="3217"/>
            <a:ext cx="9144000" cy="5711784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520693427_9c6796c653_b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382" b="92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ot-koshka-kotyonok-shahmaty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r="62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z1vwqr.jpg"/>
          <p:cNvPicPr>
            <a:picLocks noChangeAspect="1"/>
          </p:cNvPicPr>
          <p:nvPr/>
        </p:nvPicPr>
        <p:blipFill>
          <a:blip r:embed="rId2" cstate="print">
            <a:lum bright="20000" contrast="40000"/>
          </a:blip>
          <a:srcRect t="1574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ittle-boy-plays-chess-lying-on-floor_384035_re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7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_chess_playful_fluffy_85820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t-play-champion-kitten-game-feline-chess-player-animal-pictures-bengal-cats-1024x76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9350" b="738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ess_playing_cat_by_angel_clipped_wings-d361d7v.pn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b="65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pNii05R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937" b="12992"/>
          <a:stretch>
            <a:fillRect/>
          </a:stretch>
        </p:blipFill>
        <p:spPr>
          <a:xfrm>
            <a:off x="0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pper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t="6087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39437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eative_Cats_Chess_Milk_Wine_Stemware_513716_1099x102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32296"/>
          <a:stretch>
            <a:fillRect/>
          </a:stretch>
        </p:blipFill>
        <p:spPr>
          <a:xfrm>
            <a:off x="-1" y="0"/>
            <a:ext cx="9144001" cy="5715002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oSnh8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1240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gor-cat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73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gor-cat-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1497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pWitxey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VxjBheX4AAJ57p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Vxi3xYW0AAsyp-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Vxi-2zXkAMsDHW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Vxi7rRWsAEEOx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2E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30b3c0d6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599067_213314522341370_1358226431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442081" y="0"/>
            <a:ext cx="6259838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pmNof1D.jpe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1479328" y="0"/>
            <a:ext cx="6185344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21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928362_879068062169871_864469447_n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173023_891716234275458_1143952166_n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1910017_454627524739574_350777908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107595_1805738526319572_1202828549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B4A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538631_1828028857442974_8126884890688880640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29229" y="0"/>
            <a:ext cx="568554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D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123117_693854777440704_8174524478957551616_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630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096316_1950788388470417_2826349275477180416_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2E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4375652_2083332041921341_1551962268923592704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>
          <a:xfrm>
            <a:off x="1703908" y="0"/>
            <a:ext cx="5736185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5D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3507633_180356969186378_8749716880173826048_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773877_2154168884827497_4906442279557791744_n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8CD5_AXkAEC28Y.jpg larg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21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FMFUJcUAAEpZyq.jpg larg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20130316_09455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hp9u4wuB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38115" y="0"/>
            <a:ext cx="566776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9416114_209852466272837_6436725220018487296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534283_944849838919329_488331915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A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533315858_3d0c99c606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0"/>
            <a:ext cx="5715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229005_1852555705000901_3583561712093102080_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286000" y="0"/>
            <a:ext cx="4572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909317_1984158205136605_4198595728890658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tty-checkmate.jpg"/>
          <p:cNvPicPr>
            <a:picLocks noChangeAspect="1"/>
          </p:cNvPicPr>
          <p:nvPr/>
        </p:nvPicPr>
        <p:blipFill>
          <a:blip r:embed="rId2" cstate="print">
            <a:lum bright="20000" contrast="40000"/>
          </a:blip>
          <a:stretch>
            <a:fillRect/>
          </a:stretch>
        </p:blipFill>
        <p:spPr>
          <a:xfrm>
            <a:off x="0" y="0"/>
            <a:ext cx="5760934" cy="5715000"/>
          </a:xfrm>
          <a:prstGeom prst="rect">
            <a:avLst/>
          </a:prstGeom>
        </p:spPr>
      </p:pic>
      <p:pic>
        <p:nvPicPr>
          <p:cNvPr id="3" name="Kép 2" descr="alair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68641" y="1925191"/>
            <a:ext cx="1247775" cy="107632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6588224" y="5484168"/>
            <a:ext cx="2012089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http://judy-cats.blogspot.com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372200" y="0"/>
            <a:ext cx="21146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med" advTm="20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7</Words>
  <Application>Microsoft Office PowerPoint</Application>
  <PresentationFormat>Diavetítés a képernyőre (16:10 oldalarány)</PresentationFormat>
  <Paragraphs>3</Paragraphs>
  <Slides>49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49</vt:i4>
      </vt:variant>
    </vt:vector>
  </HeadingPairs>
  <TitlesOfParts>
    <vt:vector size="5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20</cp:revision>
  <dcterms:created xsi:type="dcterms:W3CDTF">2018-09-23T06:18:06Z</dcterms:created>
  <dcterms:modified xsi:type="dcterms:W3CDTF">2018-09-25T04:52:04Z</dcterms:modified>
</cp:coreProperties>
</file>