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314" r:id="rId3"/>
    <p:sldId id="256" r:id="rId4"/>
    <p:sldId id="304" r:id="rId5"/>
    <p:sldId id="266" r:id="rId6"/>
    <p:sldId id="257" r:id="rId7"/>
    <p:sldId id="267" r:id="rId8"/>
    <p:sldId id="258" r:id="rId9"/>
    <p:sldId id="263" r:id="rId10"/>
    <p:sldId id="261" r:id="rId11"/>
    <p:sldId id="264" r:id="rId12"/>
    <p:sldId id="269" r:id="rId13"/>
    <p:sldId id="272" r:id="rId14"/>
    <p:sldId id="271" r:id="rId15"/>
    <p:sldId id="265" r:id="rId16"/>
    <p:sldId id="280" r:id="rId17"/>
    <p:sldId id="274" r:id="rId18"/>
    <p:sldId id="275" r:id="rId19"/>
    <p:sldId id="276" r:id="rId20"/>
    <p:sldId id="270" r:id="rId21"/>
    <p:sldId id="277" r:id="rId22"/>
    <p:sldId id="279" r:id="rId23"/>
    <p:sldId id="286" r:id="rId24"/>
    <p:sldId id="290" r:id="rId25"/>
    <p:sldId id="260" r:id="rId26"/>
    <p:sldId id="295" r:id="rId27"/>
    <p:sldId id="307" r:id="rId28"/>
    <p:sldId id="305" r:id="rId29"/>
    <p:sldId id="300" r:id="rId30"/>
    <p:sldId id="306" r:id="rId31"/>
    <p:sldId id="313" r:id="rId32"/>
    <p:sldId id="283" r:id="rId33"/>
    <p:sldId id="285" r:id="rId34"/>
    <p:sldId id="289" r:id="rId35"/>
    <p:sldId id="303" r:id="rId36"/>
    <p:sldId id="308" r:id="rId37"/>
    <p:sldId id="298" r:id="rId38"/>
    <p:sldId id="288" r:id="rId39"/>
    <p:sldId id="315" r:id="rId40"/>
    <p:sldId id="316" r:id="rId41"/>
    <p:sldId id="320" r:id="rId42"/>
    <p:sldId id="317" r:id="rId43"/>
    <p:sldId id="319" r:id="rId44"/>
    <p:sldId id="292" r:id="rId45"/>
    <p:sldId id="312" r:id="rId46"/>
    <p:sldId id="318" r:id="rId47"/>
    <p:sldId id="294" r:id="rId48"/>
    <p:sldId id="309" r:id="rId49"/>
    <p:sldId id="299" r:id="rId50"/>
    <p:sldId id="311" r:id="rId51"/>
    <p:sldId id="282" r:id="rId52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8UAAOZfO1ROJCTwkFsKbg==" hashData="tSJuWtlbFBoNNg9mWAo70bdJIh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9E9ADA-7DA0-4347-A529-C663D54C8D08}" type="datetimeFigureOut">
              <a:rPr lang="hu-HU" smtClean="0"/>
              <a:pPr/>
              <a:t>2018.10.06.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93F80-062F-4A8F-8624-8B10C3754575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-leaves-autum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11c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82507" y="502940"/>
            <a:ext cx="520065" cy="914400"/>
          </a:xfrm>
          <a:prstGeom prst="rect">
            <a:avLst/>
          </a:prstGeom>
        </p:spPr>
      </p:pic>
      <p:pic>
        <p:nvPicPr>
          <p:cNvPr id="4" name="Kép 3" descr="11h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95721" y="502940"/>
            <a:ext cx="582930" cy="914400"/>
          </a:xfrm>
          <a:prstGeom prst="rect">
            <a:avLst/>
          </a:prstGeom>
        </p:spPr>
      </p:pic>
      <p:pic>
        <p:nvPicPr>
          <p:cNvPr id="5" name="Kép 4" descr="11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94675" y="502940"/>
            <a:ext cx="468630" cy="914400"/>
          </a:xfrm>
          <a:prstGeom prst="rect">
            <a:avLst/>
          </a:prstGeom>
        </p:spPr>
      </p:pic>
      <p:pic>
        <p:nvPicPr>
          <p:cNvPr id="6" name="Kép 5" descr="11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570754" y="502940"/>
            <a:ext cx="497205" cy="914400"/>
          </a:xfrm>
          <a:prstGeom prst="rect">
            <a:avLst/>
          </a:prstGeom>
        </p:spPr>
      </p:pic>
      <p:pic>
        <p:nvPicPr>
          <p:cNvPr id="7" name="Kép 6" descr="11t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146803" y="502940"/>
            <a:ext cx="531495" cy="914400"/>
          </a:xfrm>
          <a:prstGeom prst="rect">
            <a:avLst/>
          </a:prstGeom>
        </p:spPr>
      </p:pic>
      <p:pic>
        <p:nvPicPr>
          <p:cNvPr id="8" name="Kép 7" descr="11n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866883" y="502940"/>
            <a:ext cx="605790" cy="914400"/>
          </a:xfrm>
          <a:prstGeom prst="rect">
            <a:avLst/>
          </a:prstGeom>
        </p:spPr>
      </p:pic>
      <p:pic>
        <p:nvPicPr>
          <p:cNvPr id="9" name="Kép 8" descr="11u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658971" y="502940"/>
            <a:ext cx="554355" cy="914400"/>
          </a:xfrm>
          <a:prstGeom prst="rect">
            <a:avLst/>
          </a:prstGeom>
        </p:spPr>
      </p:pic>
      <p:pic>
        <p:nvPicPr>
          <p:cNvPr id="10" name="Kép 9" descr="11t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307043" y="502940"/>
            <a:ext cx="531495" cy="914400"/>
          </a:xfrm>
          <a:prstGeom prst="rect">
            <a:avLst/>
          </a:prstGeom>
        </p:spPr>
      </p:pic>
      <p:pic>
        <p:nvPicPr>
          <p:cNvPr id="11" name="Kép 10" descr="11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883107" y="502940"/>
            <a:ext cx="497205" cy="914400"/>
          </a:xfrm>
          <a:prstGeom prst="rect">
            <a:avLst/>
          </a:prstGeom>
        </p:spPr>
      </p:pic>
      <p:pic>
        <p:nvPicPr>
          <p:cNvPr id="12" name="Kép 11" descr="11i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329463" y="2425452"/>
            <a:ext cx="154305" cy="685800"/>
          </a:xfrm>
          <a:prstGeom prst="rect">
            <a:avLst/>
          </a:prstGeom>
        </p:spPr>
      </p:pic>
      <p:pic>
        <p:nvPicPr>
          <p:cNvPr id="13" name="Kép 12" descr="11n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98062" y="2425452"/>
            <a:ext cx="454343" cy="685800"/>
          </a:xfrm>
          <a:prstGeom prst="rect">
            <a:avLst/>
          </a:prstGeom>
        </p:spPr>
      </p:pic>
      <p:pic>
        <p:nvPicPr>
          <p:cNvPr id="14" name="Kép 13" descr="11a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010554" y="4319364"/>
            <a:ext cx="731520" cy="914400"/>
          </a:xfrm>
          <a:prstGeom prst="rect">
            <a:avLst/>
          </a:prstGeom>
        </p:spPr>
      </p:pic>
      <p:pic>
        <p:nvPicPr>
          <p:cNvPr id="15" name="Kép 14" descr="11u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86090" y="4357836"/>
            <a:ext cx="554355" cy="914400"/>
          </a:xfrm>
          <a:prstGeom prst="rect">
            <a:avLst/>
          </a:prstGeom>
        </p:spPr>
      </p:pic>
      <p:pic>
        <p:nvPicPr>
          <p:cNvPr id="16" name="Kép 15" descr="11t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78731" y="4391372"/>
            <a:ext cx="531495" cy="914400"/>
          </a:xfrm>
          <a:prstGeom prst="rect">
            <a:avLst/>
          </a:prstGeom>
        </p:spPr>
      </p:pic>
      <p:pic>
        <p:nvPicPr>
          <p:cNvPr id="17" name="Kép 16" descr="11u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254257" y="4391372"/>
            <a:ext cx="554355" cy="914400"/>
          </a:xfrm>
          <a:prstGeom prst="rect">
            <a:avLst/>
          </a:prstGeom>
        </p:spPr>
      </p:pic>
      <p:pic>
        <p:nvPicPr>
          <p:cNvPr id="18" name="Kép 17" descr="11m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974322" y="4369668"/>
            <a:ext cx="794385" cy="914400"/>
          </a:xfrm>
          <a:prstGeom prst="rect">
            <a:avLst/>
          </a:prstGeom>
        </p:spPr>
      </p:pic>
      <p:pic>
        <p:nvPicPr>
          <p:cNvPr id="19" name="Kép 18" descr="11n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910426" y="4369668"/>
            <a:ext cx="605790" cy="914400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Bar dir="vert"/>
    <p:sndAc>
      <p:stSnd>
        <p:snd r:embed="rId2" name="Richard Clayderman - Chopin Nocturne Op 9 No 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szi-hangul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8100392" y="5521796"/>
            <a:ext cx="1043608" cy="1932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1507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art_chestnut_horse_chestnut_ordinary_rosskastanie_autumn_common_rosskastanie_chestnut_fruit_shiny-483773.jpg!d.jpg"/>
          <p:cNvPicPr>
            <a:picLocks noChangeAspect="1"/>
          </p:cNvPicPr>
          <p:nvPr/>
        </p:nvPicPr>
        <p:blipFill>
          <a:blip r:embed="rId2" cstate="print"/>
          <a:srcRect b="5669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_season_chestnut_chestnuts_leaves_color_background_collage-1253392.jpg!d.jpg"/>
          <p:cNvPicPr>
            <a:picLocks noChangeAspect="1"/>
          </p:cNvPicPr>
          <p:nvPr/>
        </p:nvPicPr>
        <p:blipFill>
          <a:blip r:embed="rId2" cstate="print"/>
          <a:srcRect t="951" b="475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762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autumn_basket-930578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986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_crop_horse_chestnut_basket_nature-684739.jpg!d.jpg"/>
          <p:cNvPicPr>
            <a:picLocks noChangeAspect="1"/>
          </p:cNvPicPr>
          <p:nvPr/>
        </p:nvPicPr>
        <p:blipFill>
          <a:blip r:embed="rId2" cstate="print"/>
          <a:srcRect b="568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72347.jpg"/>
          <p:cNvPicPr>
            <a:picLocks noChangeAspect="1"/>
          </p:cNvPicPr>
          <p:nvPr/>
        </p:nvPicPr>
        <p:blipFill>
          <a:blip r:embed="rId2" cstate="print"/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_leaves_leaf_foliage_leaf_coloring_chestnut_brown_chestnut_leaf-1066338.jpg!d.jpg"/>
          <p:cNvPicPr>
            <a:picLocks noChangeAspect="1"/>
          </p:cNvPicPr>
          <p:nvPr/>
        </p:nvPicPr>
        <p:blipFill>
          <a:blip r:embed="rId2" cstate="print"/>
          <a:srcRect b="614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autumn_golden_october_leaves_spur_shell_autumn_leaf_prickly-484034.jpg!d.jpg"/>
          <p:cNvPicPr>
            <a:picLocks noChangeAspect="1"/>
          </p:cNvPicPr>
          <p:nvPr/>
        </p:nvPicPr>
        <p:blipFill>
          <a:blip r:embed="rId2" cstate="print"/>
          <a:srcRect r="881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autumn_prickly_tree_plant_fruit_brown_maroni-484080.jpg!d.jpg"/>
          <p:cNvPicPr>
            <a:picLocks noChangeAspect="1"/>
          </p:cNvPicPr>
          <p:nvPr/>
        </p:nvPicPr>
        <p:blipFill>
          <a:blip r:embed="rId2" cstate="print"/>
          <a:srcRect b="1637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autumn_prickly_spur_brown-480259.jpg!d.jpg"/>
          <p:cNvPicPr>
            <a:picLocks noChangeAspect="1"/>
          </p:cNvPicPr>
          <p:nvPr/>
        </p:nvPicPr>
        <p:blipFill>
          <a:blip r:embed="rId2" cstate="print"/>
          <a:srcRect t="2362" b="3780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_mood_autumn_fall_leaves_leaves_color_tealight_tea_light_in_the_glass_chestnut-797703.jpg!d.jpg"/>
          <p:cNvPicPr>
            <a:picLocks noChangeAspect="1"/>
          </p:cNvPicPr>
          <p:nvPr/>
        </p:nvPicPr>
        <p:blipFill>
          <a:blip r:embed="rId2" cstate="print"/>
          <a:srcRect r="1228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chestnut_tree_tree_branch_leaves_chestnut_leaves_prickly_bursting-1356920.jpg!d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t="6299" b="10079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buckeye_fruits_red_shiny_sting_indian_summer-475393.jpg!d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buckeye_open_fruit_red_shiny_autumn-474568.jpg!d.jpg"/>
          <p:cNvPicPr>
            <a:picLocks noChangeAspect="1"/>
          </p:cNvPicPr>
          <p:nvPr/>
        </p:nvPicPr>
        <p:blipFill>
          <a:blip r:embed="rId2" cstate="print"/>
          <a:srcRect t="614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buckeye_ordinary_rosskastanie_autumn_brown_common_rosskastanie_horse_chestnut_shiny-483753.jpg!d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autumn_golden_october_leaves_spur_shell_autumn_leaf_prickly-484037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87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buckeye_red_buckeye_spur_autumn-475397.jpg!d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chestnut_shell_shell_sleeve_prickly_brown_colorful_autumn-1143924.jpg!d.jpg"/>
          <p:cNvPicPr>
            <a:picLocks noChangeAspect="1"/>
          </p:cNvPicPr>
          <p:nvPr/>
        </p:nvPicPr>
        <p:blipFill>
          <a:blip r:embed="rId2" cstate="print"/>
          <a:srcRect t="10499" b="6299"/>
          <a:stretch>
            <a:fillRect/>
          </a:stretch>
        </p:blipFill>
        <p:spPr>
          <a:xfrm>
            <a:off x="-1" y="0"/>
            <a:ext cx="9144001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ordinary_rosskastanie_fruit_red_shiny_indian_summer-474565.jpg!d.jpg"/>
          <p:cNvPicPr>
            <a:picLocks noChangeAspect="1"/>
          </p:cNvPicPr>
          <p:nvPr/>
        </p:nvPicPr>
        <p:blipFill>
          <a:blip r:embed="rId2" cstate="print"/>
          <a:srcRect t="614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s_autumn_horse_chestnut_fruit_dry_leaves-475479.jpg!d.jpg"/>
          <p:cNvPicPr>
            <a:picLocks noChangeAspect="1"/>
          </p:cNvPicPr>
          <p:nvPr/>
        </p:nvPicPr>
        <p:blipFill>
          <a:blip r:embed="rId2" cstate="print"/>
          <a:srcRect t="3780" b="1890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817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s_spikes_in_shell_autumn_horse_chestnut_nature_barbed-799017.jpg!d.jpg"/>
          <p:cNvPicPr>
            <a:picLocks noChangeAspect="1"/>
          </p:cNvPicPr>
          <p:nvPr/>
        </p:nvPicPr>
        <p:blipFill>
          <a:blip r:embed="rId2" cstate="print"/>
          <a:srcRect t="3307" b="2362"/>
          <a:stretch>
            <a:fillRect/>
          </a:stretch>
        </p:blipFill>
        <p:spPr>
          <a:xfrm>
            <a:off x="-1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ex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se_chestnut_autumn_crop_cradle-1245810.jpg!d.jpg"/>
          <p:cNvPicPr>
            <a:picLocks noChangeAspect="1"/>
          </p:cNvPicPr>
          <p:nvPr/>
        </p:nvPicPr>
        <p:blipFill>
          <a:blip r:embed="rId2" cstate="print"/>
          <a:srcRect t="523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nker_tree_seasonal_season_plant_object_nut_nature-1261044.jpg!d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614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ndex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endi-geszti-sarga-sallal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horse_chestnut_conker_autumn_spikes-645415.jpg!d.jpg"/>
          <p:cNvPicPr>
            <a:picLocks noChangeAspect="1"/>
          </p:cNvPicPr>
          <p:nvPr/>
        </p:nvPicPr>
        <p:blipFill>
          <a:blip r:embed="rId2" cstate="print"/>
          <a:srcRect t="523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leaves_autumn_chestnut_leaves_brown_prickly_shell_pieksig-699269.jpg!d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s_autumn_garden_forest_nature-1104483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602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art_chestnut_chestnut_heart_autumn_brown_fall_foliage_leaves_forest-484327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4724" b="1417"/>
          <a:stretch>
            <a:fillRect/>
          </a:stretch>
        </p:blipFill>
        <p:spPr>
          <a:xfrm>
            <a:off x="0" y="0"/>
            <a:ext cx="9144000" cy="572172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oni_fall_autumn_sweet_chestnuts_autumn_fruits_basket_decoration_vine-1415822.jpg!d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-Wallpapers-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s_autumn_dried_fruit-621759.jpg!d.jpg"/>
          <p:cNvPicPr>
            <a:picLocks noChangeAspect="1"/>
          </p:cNvPicPr>
          <p:nvPr/>
        </p:nvPicPr>
        <p:blipFill>
          <a:blip r:embed="rId2" cstate="print"/>
          <a:srcRect t="614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_chestnut_chestnut_forest_spur_october-1010866.jpg!d.jpg"/>
          <p:cNvPicPr>
            <a:picLocks noChangeAspect="1"/>
          </p:cNvPicPr>
          <p:nvPr/>
        </p:nvPicPr>
        <p:blipFill>
          <a:blip r:embed="rId2" cstate="print"/>
          <a:srcRect t="12598" b="3780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castanea_sativa_sweet_chestnuts_chestnuts_autumn_nature_food_chestnut_tree-1346719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-Wallpape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s_nut_food_natural_seed_shell_snack_edible-1145759.jpg!d.jpg"/>
          <p:cNvPicPr>
            <a:picLocks noChangeAspect="1"/>
          </p:cNvPicPr>
          <p:nvPr/>
        </p:nvPicPr>
        <p:blipFill>
          <a:blip r:embed="rId2" cstate="print"/>
          <a:srcRect t="8399" b="8399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s_curly_autumn-767992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879" b="10499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s_fall_brown_raindrops-847894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0079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ree_chestnut_autumn_chestnut_tree_chestnut_time_nature_roasted_chestnut-1063761.jpg!d.jpg"/>
          <p:cNvPicPr>
            <a:picLocks noChangeAspect="1"/>
          </p:cNvPicPr>
          <p:nvPr/>
        </p:nvPicPr>
        <p:blipFill>
          <a:blip r:embed="rId2" cstate="print"/>
          <a:srcRect l="9134" r="8819"/>
          <a:stretch>
            <a:fillRect/>
          </a:stretch>
        </p:blipFill>
        <p:spPr>
          <a:xfrm>
            <a:off x="1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chestnuts_fruit_brown_edible_specialty_food_plant-1409113.jpg!d.jpg"/>
          <p:cNvPicPr>
            <a:picLocks noChangeAspect="1"/>
          </p:cNvPicPr>
          <p:nvPr/>
        </p:nvPicPr>
        <p:blipFill>
          <a:blip r:embed="rId2" cstate="print"/>
          <a:srcRect t="1417" b="472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s_quills_chestnut_fall_forest-399072.jpg!d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b="658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roni_roasted_aluminum_foil_chestnut_sweet_chestnuts_food_eat-744665.jpg!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-wallpapers-27810-2579344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b="1340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asted_chestnuts_chesnuts_fresh_chestnuts-658408.jpg!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tnut_festival_tradition_garfagnana_tuscany-887666.jpg!d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6798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  <p:pic>
        <p:nvPicPr>
          <p:cNvPr id="3" name="Kép 2" descr="alairas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2281436"/>
            <a:ext cx="1128713" cy="535781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84168"/>
            <a:ext cx="237757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90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http://judy-faunaflora.blogspot.com</a:t>
            </a:r>
            <a:endParaRPr lang="hu-HU" sz="90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029318" y="5484168"/>
            <a:ext cx="211468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90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http://www.ppsparadicsom.net</a:t>
            </a:r>
            <a:endParaRPr lang="hu-HU" sz="90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6</Words>
  <Application>Microsoft Office PowerPoint</Application>
  <PresentationFormat>Diavetítés a képernyőre (16:10 oldalarány)</PresentationFormat>
  <Paragraphs>2</Paragraphs>
  <Slides>51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51</vt:i4>
      </vt:variant>
    </vt:vector>
  </HeadingPairs>
  <TitlesOfParts>
    <vt:vector size="52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18</cp:revision>
  <dcterms:created xsi:type="dcterms:W3CDTF">2018-10-03T17:48:03Z</dcterms:created>
  <dcterms:modified xsi:type="dcterms:W3CDTF">2018-10-06T06:12:58Z</dcterms:modified>
</cp:coreProperties>
</file>