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56" r:id="rId3"/>
    <p:sldId id="259" r:id="rId4"/>
    <p:sldId id="265" r:id="rId5"/>
    <p:sldId id="260" r:id="rId6"/>
    <p:sldId id="264" r:id="rId7"/>
    <p:sldId id="262" r:id="rId8"/>
    <p:sldId id="267" r:id="rId9"/>
    <p:sldId id="261" r:id="rId10"/>
    <p:sldId id="266" r:id="rId11"/>
    <p:sldId id="268" r:id="rId12"/>
    <p:sldId id="258" r:id="rId13"/>
    <p:sldId id="257" r:id="rId14"/>
    <p:sldId id="271" r:id="rId15"/>
    <p:sldId id="270" r:id="rId16"/>
    <p:sldId id="269" r:id="rId17"/>
    <p:sldId id="275" r:id="rId18"/>
    <p:sldId id="274" r:id="rId19"/>
    <p:sldId id="273" r:id="rId20"/>
    <p:sldId id="278" r:id="rId21"/>
    <p:sldId id="272" r:id="rId22"/>
    <p:sldId id="280" r:id="rId23"/>
    <p:sldId id="263" r:id="rId24"/>
    <p:sldId id="281" r:id="rId25"/>
    <p:sldId id="277" r:id="rId26"/>
    <p:sldId id="279" r:id="rId27"/>
    <p:sldId id="276" r:id="rId28"/>
    <p:sldId id="284" r:id="rId29"/>
    <p:sldId id="285" r:id="rId30"/>
    <p:sldId id="287" r:id="rId31"/>
    <p:sldId id="290" r:id="rId32"/>
    <p:sldId id="286" r:id="rId33"/>
    <p:sldId id="283" r:id="rId34"/>
    <p:sldId id="289" r:id="rId35"/>
    <p:sldId id="292" r:id="rId36"/>
    <p:sldId id="291" r:id="rId37"/>
    <p:sldId id="293" r:id="rId38"/>
    <p:sldId id="288" r:id="rId39"/>
    <p:sldId id="300" r:id="rId40"/>
    <p:sldId id="294" r:id="rId41"/>
    <p:sldId id="297" r:id="rId42"/>
    <p:sldId id="296" r:id="rId43"/>
    <p:sldId id="298" r:id="rId44"/>
    <p:sldId id="295" r:id="rId45"/>
    <p:sldId id="302" r:id="rId46"/>
    <p:sldId id="301" r:id="rId4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8" autoAdjust="0"/>
    <p:restoredTop sz="94660"/>
  </p:normalViewPr>
  <p:slideViewPr>
    <p:cSldViewPr>
      <p:cViewPr>
        <p:scale>
          <a:sx n="80" d="100"/>
          <a:sy n="80" d="100"/>
        </p:scale>
        <p:origin x="-1128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8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F6221-A6FA-4F28-B497-87940B48C3D1}" type="datetimeFigureOut">
              <a:rPr lang="fr-FR" smtClean="0"/>
              <a:pPr/>
              <a:t>14/10/2018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5A044-A147-47F7-BD8D-09EC74DAC03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35.png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16616" y="274638"/>
            <a:ext cx="93610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111111111[1] - Copie (1) - Copie (2) - Copie (2) - Copi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39357" y="-29518"/>
            <a:ext cx="9183357" cy="6887518"/>
          </a:xfrm>
        </p:spPr>
      </p:pic>
      <p:sp>
        <p:nvSpPr>
          <p:cNvPr id="5" name="ZoneTexte 4"/>
          <p:cNvSpPr txBox="1"/>
          <p:nvPr/>
        </p:nvSpPr>
        <p:spPr>
          <a:xfrm>
            <a:off x="3131840" y="404664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/>
                </a:solidFill>
                <a:latin typeface="Lucida Handwriting" pitchFamily="66" charset="0"/>
              </a:rPr>
              <a:t>La  vie  du  BELEM</a:t>
            </a:r>
            <a:endParaRPr lang="fr-FR" sz="2000" b="1" dirty="0">
              <a:solidFill>
                <a:schemeClr val="bg1"/>
              </a:solidFill>
              <a:latin typeface="Lucida Handwriting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95536" y="1052736"/>
            <a:ext cx="856895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10 juin 1896: Un trois-mâts à coque en acier est mis à l’eau à Nantes après six mois de construction. On le nomme BELEM, du nom de son comptoir de commerce au Brésil.</a:t>
            </a: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smtClean="0">
                <a:solidFill>
                  <a:schemeClr val="bg1"/>
                </a:solidFill>
              </a:rPr>
              <a:t>Jusqu’ en 1914 Le BELEM sillonne l’ Atlantique pour le compte de trois armateurs successifs. Il transporte jusqu’ en France des fèves de cacao d’ Amazonie pour le célèbre chocolatier </a:t>
            </a:r>
            <a:r>
              <a:rPr lang="fr-FR" sz="1400" b="1" dirty="0" err="1" smtClean="0">
                <a:solidFill>
                  <a:schemeClr val="bg1"/>
                </a:solidFill>
              </a:rPr>
              <a:t>Menier</a:t>
            </a:r>
            <a:r>
              <a:rPr lang="fr-FR" sz="1400" b="1" dirty="0" smtClean="0">
                <a:solidFill>
                  <a:schemeClr val="bg1"/>
                </a:solidFill>
              </a:rPr>
              <a:t>, puis part la suite du rhum et de la canne à sucre.</a:t>
            </a: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smtClean="0">
                <a:solidFill>
                  <a:schemeClr val="bg1"/>
                </a:solidFill>
              </a:rPr>
              <a:t>Le 8 mai 1902, le BELEM échappe par miracle à l’ éruption de la montagne Pelée qui dévaste le port de Saint-Pierre en Martinique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En 1914 à l’ orée de la première guerre mondiale, la  carrière du BELEM est interrompue.</a:t>
            </a: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smtClean="0">
                <a:solidFill>
                  <a:schemeClr val="bg1"/>
                </a:solidFill>
              </a:rPr>
              <a:t>1914-1951 Le BELEM est acheté par le duc de Westminster qui l’ équipe pour la première  fois de moteurs et le transforme en yacht de luxe.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En 1921,Le trois-mâts BELEM est acheté par Arthur Ernest Guinness. Le BELEM prend le nom de FONTOME II.</a:t>
            </a: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smtClean="0">
                <a:solidFill>
                  <a:schemeClr val="bg1"/>
                </a:solidFill>
              </a:rPr>
              <a:t>1951-1979, le capitaine d’ industrie italien rachète l’ élégant trois-mâts et le renomme GIORGIO CINI, qui effectue chaque année trois croisières d’ </a:t>
            </a:r>
            <a:r>
              <a:rPr lang="fr-FR" sz="1400" b="1" dirty="0" err="1" smtClean="0">
                <a:solidFill>
                  <a:schemeClr val="bg1"/>
                </a:solidFill>
              </a:rPr>
              <a:t>instrutions</a:t>
            </a:r>
            <a:r>
              <a:rPr lang="fr-FR" sz="1400" b="1" dirty="0" smtClean="0">
                <a:solidFill>
                  <a:schemeClr val="bg1"/>
                </a:solidFill>
              </a:rPr>
              <a:t> d’ un mois avec à bord 80 élèves.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Trop vétuste pour répondre aux impératifs de la formation navale moderne, le Giorgio </a:t>
            </a:r>
            <a:r>
              <a:rPr lang="fr-FR" sz="1400" b="1" dirty="0" err="1" smtClean="0">
                <a:solidFill>
                  <a:schemeClr val="bg1"/>
                </a:solidFill>
              </a:rPr>
              <a:t>Cini</a:t>
            </a:r>
            <a:r>
              <a:rPr lang="fr-FR" sz="1400" b="1" dirty="0" smtClean="0">
                <a:solidFill>
                  <a:schemeClr val="bg1"/>
                </a:solidFill>
              </a:rPr>
              <a:t> est remisé à quai à Venise.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En 1979, la Caisse d’épargne rachète le Giorgio </a:t>
            </a:r>
            <a:r>
              <a:rPr lang="fr-FR" sz="1400" b="1" dirty="0" err="1" smtClean="0">
                <a:solidFill>
                  <a:schemeClr val="bg1"/>
                </a:solidFill>
              </a:rPr>
              <a:t>Cini</a:t>
            </a:r>
            <a:r>
              <a:rPr lang="fr-FR" sz="1400" b="1" dirty="0" smtClean="0">
                <a:solidFill>
                  <a:schemeClr val="bg1"/>
                </a:solidFill>
              </a:rPr>
              <a:t> qui retrouve son nom d’ origine en hommage à son passé prestigieux.</a:t>
            </a: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smtClean="0">
                <a:solidFill>
                  <a:schemeClr val="bg1"/>
                </a:solidFill>
              </a:rPr>
              <a:t>En 1984 le BELEM est classé monument historique.</a:t>
            </a: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smtClean="0">
                <a:solidFill>
                  <a:schemeClr val="bg1"/>
                </a:solidFill>
              </a:rPr>
              <a:t>En 1921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8" name="Ernesto Cortazar - Waltz Of Love(1).wav">
            <a:hlinkClick r:id="" action="ppaction://media"/>
          </p:cNvPr>
          <p:cNvPicPr>
            <a:picLocks noRot="1" noChangeAspect="1"/>
          </p:cNvPicPr>
          <p:nvPr>
            <a:wavAudioFile r:embed="rId1" name="Ernesto Cortazar - Waltz Of Love(1).wav"/>
          </p:nvPr>
        </p:nvPicPr>
        <p:blipFill>
          <a:blip r:embed="rId4" cstate="print"/>
          <a:stretch>
            <a:fillRect/>
          </a:stretch>
        </p:blipFill>
        <p:spPr>
          <a:xfrm>
            <a:off x="9396536" y="2348880"/>
            <a:ext cx="304800" cy="944488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3599252ee3de999fb973d53f8f9bd8bf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 rot="20802270">
            <a:off x="-468560" y="821386"/>
            <a:ext cx="7184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chemeClr val="bg2">
                    <a:lumMod val="75000"/>
                  </a:schemeClr>
                </a:solidFill>
                <a:latin typeface="Lucida Handwriting" pitchFamily="66" charset="0"/>
              </a:rPr>
              <a:t>  </a:t>
            </a:r>
            <a:r>
              <a:rPr lang="fr-FR" sz="5400" b="1" dirty="0" smtClean="0">
                <a:solidFill>
                  <a:schemeClr val="bg2">
                    <a:lumMod val="75000"/>
                  </a:schemeClr>
                </a:solidFill>
                <a:latin typeface="Lucida Handwriting" pitchFamily="66" charset="0"/>
              </a:rPr>
              <a:t>Sur </a:t>
            </a:r>
            <a:r>
              <a:rPr lang="fr-FR" sz="3600" b="1" i="1" dirty="0" smtClean="0">
                <a:solidFill>
                  <a:schemeClr val="bg2">
                    <a:lumMod val="75000"/>
                  </a:schemeClr>
                </a:solidFill>
                <a:latin typeface="Lucida Handwriting" pitchFamily="66" charset="0"/>
              </a:rPr>
              <a:t>le</a:t>
            </a:r>
            <a:r>
              <a:rPr lang="fr-FR" sz="5400" b="1" i="1" dirty="0" smtClean="0">
                <a:solidFill>
                  <a:schemeClr val="bg2">
                    <a:lumMod val="75000"/>
                  </a:schemeClr>
                </a:solidFill>
                <a:latin typeface="Lucida Handwriting" pitchFamily="66" charset="0"/>
              </a:rPr>
              <a:t> BELEM</a:t>
            </a:r>
            <a:endParaRPr lang="fr-FR" sz="5400" b="1" i="1" dirty="0">
              <a:solidFill>
                <a:schemeClr val="bg2">
                  <a:lumMod val="75000"/>
                </a:schemeClr>
              </a:solidFill>
              <a:latin typeface="Lucida Handwriting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115616" y="2276872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2">
                    <a:lumMod val="75000"/>
                  </a:schemeClr>
                </a:solidFill>
                <a:latin typeface="Lucida Handwriting" pitchFamily="66" charset="0"/>
              </a:rPr>
              <a:t>De   Nice   à   Sète</a:t>
            </a:r>
            <a:endParaRPr lang="fr-FR" sz="2000" b="1" dirty="0">
              <a:solidFill>
                <a:schemeClr val="bg2">
                  <a:lumMod val="75000"/>
                </a:schemeClr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044608" y="2130425"/>
            <a:ext cx="360040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332640" y="3886200"/>
            <a:ext cx="576064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6" name="Image 5" descr="DSC_2234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1186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 descr="DSC_2118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2665016" cy="26919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 descr="DSC_2119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4735" y="332656"/>
            <a:ext cx="2690939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SC_2120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6984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SC_2104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0568" y="0"/>
            <a:ext cx="968456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268744" y="2130425"/>
            <a:ext cx="144016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548664" y="3886200"/>
            <a:ext cx="432048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8" name="Image 7" descr="DSC_2105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4443"/>
          </a:xfrm>
          <a:prstGeom prst="rect">
            <a:avLst/>
          </a:prstGeom>
          <a:ln w="38100" cap="sq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044608" y="2130425"/>
            <a:ext cx="864096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20672" y="3886200"/>
            <a:ext cx="792088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06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7" y="376784"/>
            <a:ext cx="8489668" cy="6148559"/>
          </a:xfrm>
          <a:prstGeom prst="rect">
            <a:avLst/>
          </a:prstGeom>
          <a:ln w="38100" cap="sq">
            <a:solidFill>
              <a:schemeClr val="bg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260632" y="2130425"/>
            <a:ext cx="648072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548664" y="3886200"/>
            <a:ext cx="1008112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08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9547"/>
            <a:ext cx="9144000" cy="62709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SC_2111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404114"/>
            <a:ext cx="8928992" cy="59052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SC_2115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4544" y="0"/>
            <a:ext cx="972108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404648" y="2130425"/>
            <a:ext cx="504056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828584" y="3886200"/>
            <a:ext cx="648072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34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1010359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548664" y="2130425"/>
            <a:ext cx="792088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116616" y="3886200"/>
            <a:ext cx="792088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36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260648"/>
            <a:ext cx="9144355" cy="62646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20672" y="2130425"/>
            <a:ext cx="576064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 flipH="1">
            <a:off x="10332639" y="3886200"/>
            <a:ext cx="45719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45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55" y="390004"/>
            <a:ext cx="9121945" cy="60633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684568" y="2130425"/>
            <a:ext cx="1656184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684568" y="3886200"/>
            <a:ext cx="1584176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 descr="DSC_2150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54" y="188640"/>
            <a:ext cx="9121946" cy="6480719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908704" y="2130425"/>
            <a:ext cx="72008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828584" y="3886200"/>
            <a:ext cx="1368152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54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387" y="332656"/>
            <a:ext cx="8883226" cy="6264696"/>
          </a:xfrm>
          <a:prstGeom prst="rect">
            <a:avLst/>
          </a:prstGeom>
          <a:ln w="88900" cap="sq" cmpd="thickThin">
            <a:solidFill>
              <a:schemeClr val="bg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92680" y="2130425"/>
            <a:ext cx="432048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332640" y="3886200"/>
            <a:ext cx="504056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55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260648"/>
            <a:ext cx="9143999" cy="6597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88624" y="274638"/>
            <a:ext cx="108012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161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88639"/>
            <a:ext cx="9144000" cy="6408713"/>
          </a:xfrm>
          <a:prstGeom prst="roundRect">
            <a:avLst>
              <a:gd name="adj" fmla="val 16667"/>
            </a:avLst>
          </a:prstGeom>
          <a:ln>
            <a:solidFill>
              <a:schemeClr val="bg2">
                <a:lumMod val="40000"/>
                <a:lumOff val="6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20672" y="274638"/>
            <a:ext cx="432048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16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7637"/>
            <a:ext cx="9192428" cy="6875637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88624" y="274638"/>
            <a:ext cx="648072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173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92914"/>
            <a:ext cx="4320480" cy="2871810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 descr="DSC_2180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31207" y="116632"/>
            <a:ext cx="4333281" cy="2880320"/>
          </a:xfrm>
          <a:prstGeom prst="roundRect">
            <a:avLst>
              <a:gd name="adj" fmla="val 16667"/>
            </a:avLst>
          </a:prstGeom>
          <a:ln w="127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 6" descr="DSC_2187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072" y="3140968"/>
            <a:ext cx="5091605" cy="3384376"/>
          </a:xfrm>
          <a:prstGeom prst="roundRect">
            <a:avLst>
              <a:gd name="adj" fmla="val 16667"/>
            </a:avLst>
          </a:prstGeom>
          <a:ln w="127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 7" descr="DSC_2181 (Copier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149080"/>
            <a:ext cx="1583477" cy="2383160"/>
          </a:xfrm>
          <a:prstGeom prst="roundRect">
            <a:avLst>
              <a:gd name="adj" fmla="val 16667"/>
            </a:avLst>
          </a:prstGeom>
          <a:ln w="127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 descr="DSC_2301 (Copier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3789040"/>
            <a:ext cx="1722431" cy="2736304"/>
          </a:xfrm>
          <a:prstGeom prst="roundRect">
            <a:avLst>
              <a:gd name="adj" fmla="val 16667"/>
            </a:avLst>
          </a:prstGeom>
          <a:ln w="1270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92680" y="274638"/>
            <a:ext cx="57606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189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044624" y="0"/>
            <a:ext cx="10729192" cy="6858000"/>
          </a:xfr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332640" y="274638"/>
            <a:ext cx="93610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5" name="Image 4" descr="DSC_2194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03552" y="0"/>
            <a:ext cx="9824082" cy="6858000"/>
          </a:xfrm>
          <a:prstGeom prst="rect">
            <a:avLst/>
          </a:prstGeom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9828584" y="1600200"/>
            <a:ext cx="792088" cy="4525963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88624" y="274638"/>
            <a:ext cx="432048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195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67944" y="3429000"/>
            <a:ext cx="4896544" cy="32547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 descr="DSC_2192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19320"/>
            <a:ext cx="4896544" cy="32547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 descr="DSC_2246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476672"/>
            <a:ext cx="3791622" cy="25202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DSC_2246 (Copier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43094" y="4005063"/>
            <a:ext cx="3708825" cy="24631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044608" y="2130425"/>
            <a:ext cx="1368152" cy="14700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188624" y="3886200"/>
            <a:ext cx="144016" cy="17526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Image 3" descr="DSC_2185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099890" cy="6048672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16616" y="274638"/>
            <a:ext cx="93610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187 (Copier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116616" y="3717032"/>
            <a:ext cx="431800" cy="287016"/>
          </a:xfrm>
        </p:spPr>
      </p:pic>
      <p:pic>
        <p:nvPicPr>
          <p:cNvPr id="5" name="Image 4" descr="DSC_2187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817017" cy="6858000"/>
          </a:xfrm>
          <a:prstGeom prst="rect">
            <a:avLst/>
          </a:prstGeom>
        </p:spPr>
      </p:pic>
      <p:pic>
        <p:nvPicPr>
          <p:cNvPr id="7" name="Ernesto Cortazar - Waltz Of Love(1).wav">
            <a:hlinkClick r:id="" action="ppaction://media"/>
          </p:cNvPr>
          <p:cNvPicPr>
            <a:picLocks noRot="1" noChangeAspect="1"/>
          </p:cNvPicPr>
          <p:nvPr>
            <a:wavAudioFile r:embed="rId1" name="Ernesto Cortazar - Waltz Of Love(1).wav"/>
          </p:nvPr>
        </p:nvPicPr>
        <p:blipFill>
          <a:blip r:embed="rId5" cstate="print"/>
          <a:stretch>
            <a:fillRect/>
          </a:stretch>
        </p:blipFill>
        <p:spPr>
          <a:xfrm>
            <a:off x="10116616" y="292494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40552" y="274638"/>
            <a:ext cx="108012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11" name="Image 10" descr="DSC_2205 (Copi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6672"/>
            <a:ext cx="9121945" cy="5976664"/>
          </a:xfrm>
          <a:prstGeom prst="rect">
            <a:avLst/>
          </a:prstGeom>
        </p:spPr>
      </p:pic>
      <p:sp>
        <p:nvSpPr>
          <p:cNvPr id="12" name="Espace réservé du contenu 11"/>
          <p:cNvSpPr>
            <a:spLocks noGrp="1"/>
          </p:cNvSpPr>
          <p:nvPr>
            <p:ph idx="1"/>
          </p:nvPr>
        </p:nvSpPr>
        <p:spPr>
          <a:xfrm>
            <a:off x="9540552" y="1600200"/>
            <a:ext cx="288032" cy="4525963"/>
          </a:xfrm>
        </p:spPr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8584" y="274638"/>
            <a:ext cx="144016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06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16633"/>
            <a:ext cx="6174924" cy="4104455"/>
          </a:xfrm>
          <a:prstGeom prst="ellipse">
            <a:avLst/>
          </a:prstGeom>
          <a:ln w="28575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DSC_2234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4106185"/>
            <a:ext cx="4139952" cy="27518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DSC_2242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86048" y="3501008"/>
            <a:ext cx="4957952" cy="30963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84568" y="274638"/>
            <a:ext cx="1152128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13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67025" cy="6093296"/>
          </a:xfr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260632" y="274638"/>
            <a:ext cx="72008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17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77453" cy="6420090"/>
          </a:xfrm>
          <a:prstGeom prst="rect">
            <a:avLst/>
          </a:prstGeom>
          <a:ln w="38100" cap="sq">
            <a:solidFill>
              <a:schemeClr val="bg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396536" y="274638"/>
            <a:ext cx="180020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64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612576" y="0"/>
            <a:ext cx="10297144" cy="6844483"/>
          </a:xfr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972600" y="274638"/>
            <a:ext cx="1008112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DSC_2275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17481" cy="6858000"/>
          </a:xfrm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972600" y="274638"/>
            <a:ext cx="57606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116632" y="-143464"/>
            <a:ext cx="10530202" cy="7001464"/>
          </a:xfrm>
        </p:spPr>
      </p:pic>
    </p:spTree>
  </p:cSld>
  <p:clrMapOvr>
    <a:masterClrMapping/>
  </p:clrMapOvr>
  <p:transition spd="slow" advTm="8000">
    <p:wipe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88624" y="274638"/>
            <a:ext cx="93610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 descr="DSC_2230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89343" y="332531"/>
            <a:ext cx="3754657" cy="2495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DSC_2244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0"/>
            <a:ext cx="5423136" cy="3604743"/>
          </a:xfrm>
          <a:prstGeom prst="rect">
            <a:avLst/>
          </a:prstGeom>
        </p:spPr>
      </p:pic>
      <p:pic>
        <p:nvPicPr>
          <p:cNvPr id="8" name="Image 7" descr="DSC_2246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933056"/>
            <a:ext cx="3859396" cy="25653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DSC_2249 (Copier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3573016"/>
            <a:ext cx="4942076" cy="3284984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932040" y="274638"/>
            <a:ext cx="5688632" cy="1143000"/>
          </a:xfrm>
        </p:spPr>
        <p:txBody>
          <a:bodyPr/>
          <a:lstStyle/>
          <a:p>
            <a:r>
              <a:rPr lang="fr-FR" dirty="0" smtClean="0">
                <a:latin typeface="Lucida Handwriting" pitchFamily="66" charset="0"/>
              </a:rPr>
              <a:t>vues</a:t>
            </a:r>
            <a:endParaRPr lang="fr-FR" dirty="0">
              <a:latin typeface="Lucida Handwriting" pitchFamily="66" charset="0"/>
            </a:endParaRPr>
          </a:p>
        </p:txBody>
      </p:sp>
      <p:pic>
        <p:nvPicPr>
          <p:cNvPr id="4" name="Espace réservé du contenu 3" descr="DSC_222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00416" cy="2924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 descr="DSC_2230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276872"/>
            <a:ext cx="4284796" cy="28480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DSC_2232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44047" y="4265712"/>
            <a:ext cx="3899953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 descr="DSC_22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29786" y="0"/>
            <a:ext cx="4314214" cy="28684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 descr="DSC_2244 (Copier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4437112"/>
            <a:ext cx="3642092" cy="24208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3923928" y="623731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Vues du zodiac</a:t>
            </a:r>
            <a:endParaRPr lang="fr-FR" dirty="0"/>
          </a:p>
        </p:txBody>
      </p:sp>
    </p:spTree>
  </p:cSld>
  <p:clrMapOvr>
    <a:masterClrMapping/>
  </p:clrMapOvr>
  <p:transition spd="slow" advTm="8000">
    <p:wipe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468544" y="274638"/>
            <a:ext cx="144016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84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173481" y="0"/>
            <a:ext cx="10317481" cy="6858000"/>
          </a:xfrm>
        </p:spPr>
      </p:pic>
    </p:spTree>
  </p:cSld>
  <p:clrMapOvr>
    <a:masterClrMapping/>
  </p:clrMapOvr>
  <p:transition spd="slow" advTm="8000">
    <p:wipe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900592" y="274638"/>
            <a:ext cx="72008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89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81" y="476672"/>
            <a:ext cx="8826541" cy="60486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wipe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044608" y="274638"/>
            <a:ext cx="648072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97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8000">
    <p:wipe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044608" y="274638"/>
            <a:ext cx="93610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29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173481" y="0"/>
            <a:ext cx="10317481" cy="6858000"/>
          </a:xfrm>
        </p:spPr>
      </p:pic>
    </p:spTree>
  </p:cSld>
  <p:clrMapOvr>
    <a:masterClrMapping/>
  </p:clrMapOvr>
  <p:transition spd="slow" advTm="8000">
    <p:wipe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8584" y="274638"/>
            <a:ext cx="93610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301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780" y="116632"/>
            <a:ext cx="4415211" cy="66449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 7" descr="DSC_2244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16632"/>
            <a:ext cx="2883769" cy="19168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 8" descr="DSC_2249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0152" y="2012983"/>
            <a:ext cx="3104664" cy="2063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Image 9" descr="DSC_2230 (Copier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369" y="3861048"/>
            <a:ext cx="4321119" cy="2872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 advTm="8000">
    <p:wipe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10692680" y="274638"/>
            <a:ext cx="72008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42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764703" y="0"/>
            <a:ext cx="864096" cy="6932272"/>
          </a:xfrm>
        </p:spPr>
      </p:pic>
      <p:pic>
        <p:nvPicPr>
          <p:cNvPr id="5" name="Image 4" descr="DSC_2465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284984"/>
            <a:ext cx="5451211" cy="3384376"/>
          </a:xfrm>
          <a:prstGeom prst="ellipse">
            <a:avLst/>
          </a:prstGeom>
          <a:ln w="63500" cap="rnd">
            <a:solidFill>
              <a:schemeClr val="bg2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 descr="DSC_2500 (Copi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46213" y="188640"/>
            <a:ext cx="5561631" cy="3600400"/>
          </a:xfrm>
          <a:prstGeom prst="ellipse">
            <a:avLst/>
          </a:prstGeom>
          <a:ln w="63500" cap="rnd">
            <a:solidFill>
              <a:schemeClr val="bg2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5724128" y="5517232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Un peu de repos, la cote est trop loin et la mer est formée avec des creux de 2,5 m à 3 m . Et j’ ai peur de me noyer.</a:t>
            </a:r>
            <a:endParaRPr lang="fr-FR" dirty="0"/>
          </a:p>
        </p:txBody>
      </p:sp>
    </p:spTree>
  </p:cSld>
  <p:clrMapOvr>
    <a:masterClrMapping/>
  </p:clrMapOvr>
  <p:transition spd="slow" advTm="8000">
    <p:wipe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76656" y="274638"/>
            <a:ext cx="576064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310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62306" cy="6090160"/>
          </a:xfrm>
        </p:spPr>
      </p:pic>
    </p:spTree>
  </p:cSld>
  <p:clrMapOvr>
    <a:masterClrMapping/>
  </p:clrMapOvr>
  <p:transition spd="slow" advTm="8000">
    <p:wipe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_2324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24544" y="0"/>
            <a:ext cx="10317479" cy="6858000"/>
          </a:xfrm>
        </p:spPr>
      </p:pic>
    </p:spTree>
  </p:cSld>
  <p:clrMapOvr>
    <a:masterClrMapping/>
  </p:clrMapOvr>
  <p:transition spd="slow" advTm="8000">
    <p:wipe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972600" y="274638"/>
            <a:ext cx="1008112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326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332" y="116632"/>
            <a:ext cx="6933251" cy="4608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DSC_2327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6616" y="3501008"/>
            <a:ext cx="5050408" cy="3356992"/>
          </a:xfrm>
          <a:prstGeom prst="ellipse">
            <a:avLst/>
          </a:prstGeom>
          <a:ln w="63500" cap="rnd">
            <a:solidFill>
              <a:schemeClr val="bg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8000">
    <p:wipe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972600" y="274638"/>
            <a:ext cx="792088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349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2924965" cy="1944216"/>
          </a:xfrm>
        </p:spPr>
      </p:pic>
      <p:pic>
        <p:nvPicPr>
          <p:cNvPr id="5" name="Image 4" descr="DSC_2367 (Copi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8092" y="1916832"/>
            <a:ext cx="7258247" cy="4824536"/>
          </a:xfrm>
          <a:prstGeom prst="rect">
            <a:avLst/>
          </a:prstGeom>
        </p:spPr>
      </p:pic>
    </p:spTree>
  </p:cSld>
  <p:clrMapOvr>
    <a:masterClrMapping/>
  </p:clrMapOvr>
  <p:transition spd="slow" advTm="8000">
    <p:wipe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_2503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684585" y="0"/>
            <a:ext cx="10317481" cy="6858000"/>
          </a:xfrm>
        </p:spPr>
      </p:pic>
    </p:spTree>
  </p:cSld>
  <p:clrMapOvr>
    <a:masterClrMapping/>
  </p:clrMapOvr>
  <p:transition spd="slow" advTm="8000">
    <p:wipe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16616" y="274638"/>
            <a:ext cx="432048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DSC_2428 (Copier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4229"/>
            <a:ext cx="9288568" cy="6843771"/>
          </a:xfrm>
        </p:spPr>
      </p:pic>
    </p:spTree>
  </p:cSld>
  <p:clrMapOvr>
    <a:masterClrMapping/>
  </p:clrMapOvr>
  <p:transition spd="slow" advTm="8000">
    <p:wipe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flipH="1">
            <a:off x="10044608" y="274638"/>
            <a:ext cx="720080" cy="1143000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 descr="Le Bele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685338" y="3623027"/>
            <a:ext cx="719137" cy="480309"/>
          </a:xfrm>
        </p:spPr>
      </p:pic>
      <p:sp>
        <p:nvSpPr>
          <p:cNvPr id="6" name="ZoneTexte 5"/>
          <p:cNvSpPr txBox="1"/>
          <p:nvPr/>
        </p:nvSpPr>
        <p:spPr>
          <a:xfrm>
            <a:off x="2411760" y="6453336"/>
            <a:ext cx="8208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3"/>
                </a:solidFill>
              </a:rPr>
              <a:t>Fait à Fréjus le 15/10/2018           Photos Marcel</a:t>
            </a:r>
          </a:p>
        </p:txBody>
      </p:sp>
      <p:pic>
        <p:nvPicPr>
          <p:cNvPr id="7" name="Image 6" descr="DSC_2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4" y="116633"/>
            <a:ext cx="8925627" cy="6192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8000">
    <p:wipe dir="u"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332</Words>
  <Application>Microsoft Office PowerPoint</Application>
  <PresentationFormat>Affichage à l'écran (4:3)</PresentationFormat>
  <Paragraphs>29</Paragraphs>
  <Slides>46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4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vues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Marcel</dc:creator>
  <cp:lastModifiedBy>Marcel</cp:lastModifiedBy>
  <cp:revision>46</cp:revision>
  <dcterms:created xsi:type="dcterms:W3CDTF">2018-10-13T15:40:29Z</dcterms:created>
  <dcterms:modified xsi:type="dcterms:W3CDTF">2018-10-14T16:31:06Z</dcterms:modified>
</cp:coreProperties>
</file>