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</p:sldIdLst>
  <p:sldSz cx="9144000" cy="6858000" type="screen4x3"/>
  <p:notesSz cx="6858000" cy="9144000"/>
  <p:photoAlbum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Mj9aiL3ml18bmXrcShmGg==" hashData="nXwDU5jENX2n9x99inz7rfvQpjszdHz1hsDUUV4Z5uLks5+8iFIk25g/QUJ7bkPmbDtu/eCnoe6AO4EUlipqs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7" d="100"/>
          <a:sy n="117" d="100"/>
        </p:scale>
        <p:origin x="1434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de-D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4C0CE-1935-4639-BD06-439EF8432A7E}" type="datetimeFigureOut">
              <a:rPr lang="de-DE" smtClean="0"/>
              <a:t>01.11.2015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2D649-1647-48F9-BD66-FC30B1E123B9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de-D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4C0CE-1935-4639-BD06-439EF8432A7E}" type="datetimeFigureOut">
              <a:rPr lang="de-DE" smtClean="0"/>
              <a:t>01.11.2015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2D649-1647-48F9-BD66-FC30B1E123B9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de-D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4C0CE-1935-4639-BD06-439EF8432A7E}" type="datetimeFigureOut">
              <a:rPr lang="de-DE" smtClean="0"/>
              <a:t>01.11.2015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2D649-1647-48F9-BD66-FC30B1E123B9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de-D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de-D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de-D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4C0CE-1935-4639-BD06-439EF8432A7E}" type="datetimeFigureOut">
              <a:rPr lang="de-DE" smtClean="0"/>
              <a:t>01.11.2015</a:t>
            </a:fld>
            <a:endParaRPr lang="de-D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2D649-1647-48F9-BD66-FC30B1E123B9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de-D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de-D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de-D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4C0CE-1935-4639-BD06-439EF8432A7E}" type="datetimeFigureOut">
              <a:rPr lang="de-DE" smtClean="0"/>
              <a:t>01.11.2015</a:t>
            </a:fld>
            <a:endParaRPr lang="de-D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2D649-1647-48F9-BD66-FC30B1E123B9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de-D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4C0CE-1935-4639-BD06-439EF8432A7E}" type="datetimeFigureOut">
              <a:rPr lang="de-DE" smtClean="0"/>
              <a:t>01.11.2015</a:t>
            </a:fld>
            <a:endParaRPr lang="de-D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2D649-1647-48F9-BD66-FC30B1E123B9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4C0CE-1935-4639-BD06-439EF8432A7E}" type="datetimeFigureOut">
              <a:rPr lang="de-DE" smtClean="0"/>
              <a:t>01.11.2015</a:t>
            </a:fld>
            <a:endParaRPr lang="de-D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2D649-1647-48F9-BD66-FC30B1E123B9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de-D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de-D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4C0CE-1935-4639-BD06-439EF8432A7E}" type="datetimeFigureOut">
              <a:rPr lang="de-DE" smtClean="0"/>
              <a:t>01.11.2015</a:t>
            </a:fld>
            <a:endParaRPr lang="de-D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2D649-1647-48F9-BD66-FC30B1E123B9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de-D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Klik op het pictogram als u een afbeelding wilt toevoegen</a:t>
            </a:r>
            <a:endParaRPr lang="de-D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4C0CE-1935-4639-BD06-439EF8432A7E}" type="datetimeFigureOut">
              <a:rPr lang="de-DE" smtClean="0"/>
              <a:t>01.11.2015</a:t>
            </a:fld>
            <a:endParaRPr lang="de-D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2D649-1647-48F9-BD66-FC30B1E123B9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de-D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4C0CE-1935-4639-BD06-439EF8432A7E}" type="datetimeFigureOut">
              <a:rPr lang="de-DE" smtClean="0"/>
              <a:t>01.11.2015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2D649-1647-48F9-BD66-FC30B1E123B9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de-D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4C0CE-1935-4639-BD06-439EF8432A7E}" type="datetimeFigureOut">
              <a:rPr lang="de-DE" smtClean="0"/>
              <a:t>01.11.2015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32D649-1647-48F9-BD66-FC30B1E123B9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ransition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de-D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de-D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E4C0CE-1935-4639-BD06-439EF8432A7E}" type="datetimeFigureOut">
              <a:rPr lang="de-DE" smtClean="0"/>
              <a:t>01.11.2015</a:t>
            </a:fld>
            <a:endParaRPr lang="de-D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32D649-1647-48F9-BD66-FC30B1E123B9}" type="slidenum">
              <a:rPr lang="de-DE" smtClean="0"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papua1962/" TargetMode="Externa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hyperlink" Target="http://www.digi-irma.nl/" TargetMode="External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00aa  - 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7000">
    <p:random/>
    <p:sndAc>
      <p:stSnd>
        <p:snd r:embed="rId2" name="Most Beautiful Love Poems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00a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1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2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3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4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5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5a - 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6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7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8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09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0 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0a 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1 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2 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3 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4 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5 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6 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7 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8 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9 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0  - 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1 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1a - 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2 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3 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4 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4 a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4a- 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5 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6 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7 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7a - 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8 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29 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30 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31 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31a 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32 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34  -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3" descr="C:\Users\John\Documents\01.Ludo\button12.p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6597352"/>
            <a:ext cx="1434353" cy="150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 and video hosting by TinyPic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66584" y="6376733"/>
            <a:ext cx="1447681" cy="22015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Autumn in  Holland</Template>
  <TotalTime>10</TotalTime>
  <Words>0</Words>
  <Application>Microsoft Office PowerPoint</Application>
  <PresentationFormat>Diavoorstelling (4:3)</PresentationFormat>
  <Paragraphs>0</Paragraphs>
  <Slides>42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42</vt:i4>
      </vt:variant>
    </vt:vector>
  </HeadingPairs>
  <TitlesOfParts>
    <vt:vector size="45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2</cp:revision>
  <dcterms:created xsi:type="dcterms:W3CDTF">2015-11-01T07:10:53Z</dcterms:created>
  <dcterms:modified xsi:type="dcterms:W3CDTF">2015-11-01T07:21:43Z</dcterms:modified>
</cp:coreProperties>
</file>