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8" r:id="rId10"/>
    <p:sldId id="280" r:id="rId11"/>
    <p:sldId id="279" r:id="rId12"/>
    <p:sldId id="281" r:id="rId13"/>
    <p:sldId id="282" r:id="rId14"/>
    <p:sldId id="283" r:id="rId15"/>
    <p:sldId id="285" r:id="rId16"/>
    <p:sldId id="287" r:id="rId17"/>
    <p:sldId id="288" r:id="rId18"/>
    <p:sldId id="284" r:id="rId19"/>
    <p:sldId id="291" r:id="rId20"/>
    <p:sldId id="275" r:id="rId21"/>
    <p:sldId id="277" r:id="rId22"/>
    <p:sldId id="286" r:id="rId23"/>
    <p:sldId id="289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90" r:id="rId35"/>
    <p:sldId id="292" r:id="rId36"/>
    <p:sldId id="293" r:id="rId37"/>
    <p:sldId id="294" r:id="rId38"/>
    <p:sldId id="257" r:id="rId39"/>
    <p:sldId id="295" r:id="rId40"/>
    <p:sldId id="296" r:id="rId41"/>
    <p:sldId id="298" r:id="rId42"/>
    <p:sldId id="297" r:id="rId43"/>
    <p:sldId id="301" r:id="rId44"/>
    <p:sldId id="300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TcpoNDnA81vf+SWlttHlQ==" hashData="lIaNbz+5GV6Jyv+KIzJRWorF3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3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250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73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921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953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7" name="Contenidor de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8" name="Contenidor de peu de pà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Conteni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2432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491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3" name="Contenidor de peu de pà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427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181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a-ES" smtClean="0"/>
              <a:t>Feu clic a la icona per afegir una imatge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91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665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8032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4CF48-51D2-4995-946B-CABB656337B2}" type="datetimeFigureOut">
              <a:rPr lang="es-ES" smtClean="0"/>
              <a:t>14/04/2016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C94E6-1230-4965-9942-E358C976CD34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61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n coa ulaanbaata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2656"/>
            <a:ext cx="1459185" cy="169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Ulán Bato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16" y="1196752"/>
            <a:ext cx="6489237" cy="48669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4" name="Rectangle 3"/>
          <p:cNvSpPr/>
          <p:nvPr/>
        </p:nvSpPr>
        <p:spPr>
          <a:xfrm>
            <a:off x="913245" y="260648"/>
            <a:ext cx="39942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ln w="18000">
                  <a:solidFill>
                    <a:srgbClr val="7030A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Ulán </a:t>
            </a:r>
            <a:r>
              <a:rPr lang="es-ES" sz="3600" b="1" dirty="0" smtClean="0">
                <a:ln w="18000">
                  <a:solidFill>
                    <a:srgbClr val="7030A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Bator </a:t>
            </a:r>
            <a:r>
              <a:rPr lang="es-ES" sz="2800" b="1" i="1" dirty="0" smtClean="0">
                <a:ln w="18000">
                  <a:solidFill>
                    <a:srgbClr val="7030A0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(Mongolia)</a:t>
            </a:r>
            <a:endParaRPr lang="es-ES" sz="2800" b="1" i="1" dirty="0">
              <a:ln w="18000">
                <a:solidFill>
                  <a:srgbClr val="7030A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C:\Users\pc-pc\Desktop\raton movi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23945"/>
            <a:ext cx="863724" cy="109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QuadreDeText 1"/>
          <p:cNvSpPr txBox="1"/>
          <p:nvPr/>
        </p:nvSpPr>
        <p:spPr>
          <a:xfrm>
            <a:off x="7164288" y="5949280"/>
            <a:ext cx="15121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MANUAL</a:t>
            </a:r>
            <a:endParaRPr lang="es-ES" sz="2000" b="1" dirty="0">
              <a:ln w="18000">
                <a:solidFill>
                  <a:srgbClr val="FFFF00"/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04248" y="2132856"/>
            <a:ext cx="228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apital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Mongolia.</a:t>
            </a:r>
          </a:p>
          <a:p>
            <a:pPr algn="just"/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Está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situada al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norte del país cerca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del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rio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Tuul, en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valle al pie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del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monte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Bogdo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Uul  el cual esta declarado  Patrimonio de </a:t>
            </a:r>
            <a:r>
              <a:rPr lang="es-ES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</a:t>
            </a:r>
            <a:r>
              <a:rPr lang="es-ES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Humanidad</a:t>
            </a:r>
            <a:endParaRPr lang="es-ES" b="1" dirty="0">
              <a:ln w="18000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just"/>
            <a:endParaRPr lang="es-ES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QuadreDeText 7"/>
          <p:cNvSpPr txBox="1"/>
          <p:nvPr/>
        </p:nvSpPr>
        <p:spPr>
          <a:xfrm>
            <a:off x="467544" y="62373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Freestyle Script" pitchFamily="66" charset="0"/>
              </a:rPr>
              <a:t>Enric 2016</a:t>
            </a:r>
            <a:endParaRPr lang="es-ES" sz="2400" dirty="0">
              <a:solidFill>
                <a:srgbClr val="FFFF00"/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0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  <p:sndAc>
          <p:stSnd loop="1">
            <p:snd r:embed="rId2" name="(5,18) Mongolian traditional song  'Goolingoo'.wav"/>
          </p:stSnd>
        </p:sndAc>
      </p:transition>
    </mc:Choice>
    <mc:Fallback xmlns="">
      <p:transition spd="slow">
        <p:diamond/>
        <p:sndAc>
          <p:stSnd loop="1">
            <p:snd r:embed="rId6" name="(5,18) Mongolian traditional song  'Goolingoo'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upload.wikimedia.org/wikipedia/commons/b/b7/Gandantegchinlen_Khiid_Monastery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72" y="0"/>
            <a:ext cx="9180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3528" y="260648"/>
            <a:ext cx="33187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/>
              <a:t>Monasterio de Gandantegchinlin.</a:t>
            </a:r>
          </a:p>
        </p:txBody>
      </p:sp>
    </p:spTree>
    <p:extLst>
      <p:ext uri="{BB962C8B-B14F-4D97-AF65-F5344CB8AC3E}">
        <p14:creationId xmlns:p14="http://schemas.microsoft.com/office/powerpoint/2010/main" val="17282781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upload.wikimedia.org/wikipedia/commons/thumb/0/0b/Square_Ulan_Bator_%28Mongolia%29.jpg/1280px-Square_Ulan_Bator_%28Mongolia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83" y="0"/>
            <a:ext cx="10269869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6444044"/>
            <a:ext cx="9108000" cy="369332"/>
          </a:xfrm>
          <a:prstGeom prst="rect">
            <a:avLst/>
          </a:prstGeom>
          <a:solidFill>
            <a:schemeClr val="bg1">
              <a:alpha val="39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/>
              <a:t>Estatua a caballo de Damdin Sukhbaatar </a:t>
            </a:r>
            <a:r>
              <a:rPr lang="es-ES" dirty="0" smtClean="0"/>
              <a:t>y </a:t>
            </a:r>
            <a:r>
              <a:rPr lang="es-ES" dirty="0"/>
              <a:t>la de Gengis Kan, en la plaza Sukhbaatar </a:t>
            </a:r>
          </a:p>
        </p:txBody>
      </p:sp>
    </p:spTree>
    <p:extLst>
      <p:ext uri="{BB962C8B-B14F-4D97-AF65-F5344CB8AC3E}">
        <p14:creationId xmlns:p14="http://schemas.microsoft.com/office/powerpoint/2010/main" val="32925631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80204E-6 L -0.09132 -0.00115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6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upload.wikimedia.org/wikipedia/commons/thumb/3/3b/MAXH_building.jpg/1280px-MAXH_buildin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" y="0"/>
            <a:ext cx="10318032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6417376"/>
            <a:ext cx="9144000" cy="396000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Edificio del Partido Revolucionario del Pueblo de Mongolia en Ulán Bator.</a:t>
            </a:r>
          </a:p>
          <a:p>
            <a:pPr algn="ctr"/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414004529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50255E-6 L -0.11146 -0.00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upload.wikimedia.org/wikipedia/commons/thumb/d/d7/Ulaanbaatar_buildings.jpg/1024px-Ulaanbaatar_building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48" y="18196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31840" y="6381328"/>
            <a:ext cx="3176639" cy="338554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/>
              <a:t>A la izquierda, la Bolsa de Mongolia.</a:t>
            </a:r>
          </a:p>
        </p:txBody>
      </p:sp>
    </p:spTree>
    <p:extLst>
      <p:ext uri="{BB962C8B-B14F-4D97-AF65-F5344CB8AC3E}">
        <p14:creationId xmlns:p14="http://schemas.microsoft.com/office/powerpoint/2010/main" val="51862401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upload.wikimedia.org/wikipedia/commons/thumb/d/df/MaimaichengUB3.jpg/1024px-MaimaichengUB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33786" y="6258798"/>
            <a:ext cx="2876428" cy="338554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/>
              <a:t>Convento de monjas </a:t>
            </a:r>
            <a:r>
              <a:rPr lang="es-ES" sz="1600" i="1" dirty="0"/>
              <a:t>Dolma Ling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533354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upload.wikimedia.org/wikipedia/commons/b/bf/BuddhaUlaanba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282599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6381328"/>
            <a:ext cx="9144000" cy="338554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ES" sz="1600" dirty="0"/>
              <a:t>Estatua pedestre de Buda, la más alta de Asia, con casi 25 m de </a:t>
            </a:r>
            <a:r>
              <a:rPr lang="es-ES" sz="1600" dirty="0" smtClean="0"/>
              <a:t>altura.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8310146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upload.wikimedia.org/wikipedia/commons/thumb/7/7a/Winter_Palace_Bogd_Khan_149185394_bfcc8db25b_b.jpg/1280px-Winter_Palace_Bogd_Khan_149185394_bfcc8db25b_b.jpg"/>
          <p:cNvPicPr preferRelativeResize="0">
            <a:picLocks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35" r="3631"/>
          <a:stretch/>
        </p:blipFill>
        <p:spPr bwMode="auto">
          <a:xfrm>
            <a:off x="-5448" y="-10878"/>
            <a:ext cx="9180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90129" y="6474822"/>
            <a:ext cx="3002617" cy="338554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/>
              <a:t>Palacio de Invierno de Bogd Khan.</a:t>
            </a:r>
          </a:p>
        </p:txBody>
      </p:sp>
    </p:spTree>
    <p:extLst>
      <p:ext uri="{BB962C8B-B14F-4D97-AF65-F5344CB8AC3E}">
        <p14:creationId xmlns:p14="http://schemas.microsoft.com/office/powerpoint/2010/main" val="314603625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roundalia.com/wp-content/uploads/2014/12/Gad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52636" y="6309320"/>
            <a:ext cx="1991571" cy="338554"/>
          </a:xfrm>
          <a:prstGeom prst="rect">
            <a:avLst/>
          </a:prstGeom>
          <a:solidFill>
            <a:schemeClr val="bg1">
              <a:alpha val="4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/>
              <a:t>Monasterio de Gadan</a:t>
            </a:r>
          </a:p>
        </p:txBody>
      </p:sp>
    </p:spTree>
    <p:extLst>
      <p:ext uri="{BB962C8B-B14F-4D97-AF65-F5344CB8AC3E}">
        <p14:creationId xmlns:p14="http://schemas.microsoft.com/office/powerpoint/2010/main" val="141150667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thumbs.dreamstime.com/z/monasterio-de-gandan-23788578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551"/>
          <a:stretch/>
        </p:blipFill>
        <p:spPr bwMode="auto">
          <a:xfrm>
            <a:off x="35" y="0"/>
            <a:ext cx="91439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76486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igjid Janraisig en el Monasterio Gandantegchinlen 1"/>
          <p:cNvPicPr preferRelativeResize="0"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88" y="68240"/>
            <a:ext cx="4392000" cy="66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://thumbs.dreamstime.com/z/monasterio-de-gandan-khiid-7877471.jpg"/>
          <p:cNvPicPr preferRelativeResize="0">
            <a:picLocks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687"/>
          <a:stretch/>
        </p:blipFill>
        <p:spPr bwMode="auto">
          <a:xfrm>
            <a:off x="4573328" y="49679"/>
            <a:ext cx="4500000" cy="66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11246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previews.123rf.com/images/qumrran/qumrran1302/qumrran130200428/18115324-Monasterio-Gandan-en-Ulaanbaatar-Mongolia-Foto-de-archivo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168"/>
          <a:stretch/>
        </p:blipFill>
        <p:spPr bwMode="auto">
          <a:xfrm>
            <a:off x="-25075" y="0"/>
            <a:ext cx="9169076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61655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leninland.files.wordpress.com/2013/05/monument_to_georgy_zhukov_ulan_bator_mongoli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67999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97946" y="6381328"/>
            <a:ext cx="2859437" cy="338554"/>
          </a:xfrm>
          <a:prstGeom prst="rect">
            <a:avLst/>
          </a:prstGeom>
          <a:solidFill>
            <a:schemeClr val="bg1">
              <a:alpha val="4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/>
              <a:t>Monumento</a:t>
            </a:r>
            <a:r>
              <a:rPr lang="es-ES" sz="1600" u="sng" dirty="0"/>
              <a:t> </a:t>
            </a:r>
            <a:r>
              <a:rPr lang="es-ES" sz="1600" dirty="0"/>
              <a:t>al Mariscal Zhukov </a:t>
            </a:r>
          </a:p>
        </p:txBody>
      </p:sp>
    </p:spTree>
    <p:extLst>
      <p:ext uri="{BB962C8B-B14F-4D97-AF65-F5344CB8AC3E}">
        <p14:creationId xmlns:p14="http://schemas.microsoft.com/office/powerpoint/2010/main" val="405147027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en.people.cn/mediafile/201307/21/F201307211122522727734172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67243" y="6402814"/>
            <a:ext cx="3599833" cy="338554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1600" dirty="0"/>
              <a:t>Mongolian Clothing </a:t>
            </a:r>
            <a:r>
              <a:rPr lang="en-US" sz="1600" dirty="0" smtClean="0"/>
              <a:t>Festival en </a:t>
            </a:r>
            <a:r>
              <a:rPr lang="en-US" sz="1600" dirty="0"/>
              <a:t>Ulan Bato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6299154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chinadaily.com.cn/life/images/attachement/jpg/site1/20130722/00221917e9c41356e8c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989"/>
            <a:ext cx="9165426" cy="631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88016" y="6402814"/>
            <a:ext cx="3646319" cy="338554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1600" dirty="0"/>
              <a:t>Mongolian Clothing Festival  </a:t>
            </a:r>
            <a:r>
              <a:rPr lang="en-US" sz="1600" dirty="0" smtClean="0"/>
              <a:t>en Ulan </a:t>
            </a:r>
            <a:r>
              <a:rPr lang="en-US" sz="1600" dirty="0"/>
              <a:t>Bato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04602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en.people.cn/mediafile/201307/21/F201307211122522624250332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" y="0"/>
            <a:ext cx="9180000" cy="62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88016" y="6402814"/>
            <a:ext cx="3646319" cy="338554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1600" dirty="0"/>
              <a:t>Mongolian Clothing Festival  </a:t>
            </a:r>
            <a:r>
              <a:rPr lang="en-US" sz="1600" dirty="0" smtClean="0"/>
              <a:t>en Ulan </a:t>
            </a:r>
            <a:r>
              <a:rPr lang="en-US" sz="1600" dirty="0"/>
              <a:t>Bato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109165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chinadaily.com.cn/life/images/attachement/jpg/site1/20130722/00221917e9c41356e8dc35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412" y="0"/>
            <a:ext cx="9180000" cy="6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88016" y="6402814"/>
            <a:ext cx="3646319" cy="338554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1600" dirty="0"/>
              <a:t>Mongolian Clothing Festival  </a:t>
            </a:r>
            <a:r>
              <a:rPr lang="en-US" sz="1600" dirty="0" smtClean="0"/>
              <a:t>en Ulan </a:t>
            </a:r>
            <a:r>
              <a:rPr lang="en-US" sz="1600" dirty="0"/>
              <a:t>Bato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90730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church.fairhavenbaptist.org/wp-content/uploads/2013/01/zurag-ts..jpg"/>
          <p:cNvPicPr preferRelativeResize="0">
            <a:picLocks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35" r="6380"/>
          <a:stretch/>
        </p:blipFill>
        <p:spPr bwMode="auto">
          <a:xfrm>
            <a:off x="-5448" y="0"/>
            <a:ext cx="9198591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35696" y="6165304"/>
            <a:ext cx="5238328" cy="338554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 smtClean="0"/>
              <a:t>Festival de graduación en el  </a:t>
            </a:r>
            <a:r>
              <a:rPr lang="en-US" sz="1600" dirty="0"/>
              <a:t>Fairhaven Baptist College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68419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previews.123rf.com/images/strangerview/strangerview1107/strangerview110700007/9891454-Ulan-Bator-Mongolia-11-de-julio-Guardia-de-caballo-nacional-Mongolia-en-traje-ceremonial-durante-el--Foto-de-archivo.jpg"/>
          <p:cNvPicPr preferRelativeResize="0">
            <a:picLocks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428"/>
          <a:stretch/>
        </p:blipFill>
        <p:spPr bwMode="auto">
          <a:xfrm>
            <a:off x="3" y="-18417"/>
            <a:ext cx="9348713" cy="69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-33012" y="6237312"/>
            <a:ext cx="9348713" cy="338554"/>
          </a:xfrm>
          <a:prstGeom prst="rect">
            <a:avLst/>
          </a:prstGeom>
          <a:solidFill>
            <a:schemeClr val="bg1">
              <a:alpha val="48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Guardia de caballo nacional Mongolia en traje ceremonial durante el festival de juegos de </a:t>
            </a:r>
            <a:r>
              <a:rPr lang="es-ES" sz="1600" dirty="0" err="1"/>
              <a:t>Nadaam</a:t>
            </a:r>
            <a:r>
              <a:rPr lang="es-ES" sz="1600" dirty="0"/>
              <a:t> el 11 ...</a:t>
            </a:r>
          </a:p>
        </p:txBody>
      </p:sp>
    </p:spTree>
    <p:extLst>
      <p:ext uri="{BB962C8B-B14F-4D97-AF65-F5344CB8AC3E}">
        <p14:creationId xmlns:p14="http://schemas.microsoft.com/office/powerpoint/2010/main" val="412630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upload.wikimedia.org/wikipedia/commons/thumb/c/c6/Naadamceremony2006.jpg/1024px-Naadamceremony200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91680" y="6381328"/>
            <a:ext cx="5238328" cy="338554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Ceremonia de Naadam en el Estadio Nacional de Deportes.</a:t>
            </a:r>
          </a:p>
        </p:txBody>
      </p:sp>
    </p:spTree>
    <p:extLst>
      <p:ext uri="{BB962C8B-B14F-4D97-AF65-F5344CB8AC3E}">
        <p14:creationId xmlns:p14="http://schemas.microsoft.com/office/powerpoint/2010/main" val="351306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upload.wikimedia.org/wikipedia/commons/3/32/Market_in_Ulan_Bator_(Mongolia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497"/>
          <a:stretch/>
        </p:blipFill>
        <p:spPr bwMode="auto">
          <a:xfrm>
            <a:off x="-5448" y="-8807"/>
            <a:ext cx="9193383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31818" y="6309320"/>
            <a:ext cx="2118850" cy="338554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 smtClean="0"/>
              <a:t>Mercado en Ulán Bator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14574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wikipedy.com/images_m/ulan_bator_mongoli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082399" cy="3060000"/>
          </a:xfrm>
          <a:prstGeom prst="roundRect">
            <a:avLst>
              <a:gd name="adj" fmla="val 16667"/>
            </a:avLst>
          </a:prstGeom>
          <a:ln w="28575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://photos.wikimapia.org/p/00/01/45/71/09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3318392"/>
            <a:ext cx="6048375" cy="3390900"/>
          </a:xfrm>
          <a:prstGeom prst="roundRect">
            <a:avLst>
              <a:gd name="adj" fmla="val 16667"/>
            </a:avLst>
          </a:prstGeom>
          <a:ln w="19050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https://media-cdn.tripadvisor.com/media/photo-s/01/c5/5d/04/la-piazza-centrale-centro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4052" y="116632"/>
            <a:ext cx="4084949" cy="3060000"/>
          </a:xfrm>
          <a:prstGeom prst="roundRect">
            <a:avLst>
              <a:gd name="adj" fmla="val 16667"/>
            </a:avLst>
          </a:prstGeom>
          <a:ln w="28575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1765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96" y="6084585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</a:rPr>
              <a:t>Un gran número de personas sin hogar alcohólicas  viven en el sistema de tuberías de Ulan Bator.</a:t>
            </a:r>
          </a:p>
          <a:p>
            <a:pPr algn="ctr"/>
            <a:r>
              <a:rPr lang="es-ES" sz="1600" dirty="0" smtClean="0">
                <a:solidFill>
                  <a:srgbClr val="FFFF00"/>
                </a:solidFill>
              </a:rPr>
              <a:t> Se descubrió, que algunos de los residentes habían estado en las calles durante más de diez años.</a:t>
            </a:r>
            <a:endParaRPr lang="es-ES" sz="1600" dirty="0">
              <a:solidFill>
                <a:srgbClr val="FFFF00"/>
              </a:solidFill>
            </a:endParaRPr>
          </a:p>
        </p:txBody>
      </p:sp>
      <p:pic>
        <p:nvPicPr>
          <p:cNvPr id="33794" name="Picture 2" descr="http://www.dontpaniconline.com/media/magazine/body/2011-05-16/images/Mongolia0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5" y="131219"/>
            <a:ext cx="7313272" cy="586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46561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ongolian Wrestling Stadium"/>
          <p:cNvPicPr preferRelativeResize="0">
            <a:picLocks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16"/>
          <a:stretch/>
        </p:blipFill>
        <p:spPr bwMode="auto">
          <a:xfrm>
            <a:off x="-18992" y="0"/>
            <a:ext cx="9180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91880" y="6431850"/>
            <a:ext cx="2538964" cy="338554"/>
          </a:xfrm>
          <a:prstGeom prst="rect">
            <a:avLst/>
          </a:prstGeom>
          <a:solidFill>
            <a:schemeClr val="bg1">
              <a:alpha val="23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 smtClean="0"/>
              <a:t>Mongolia </a:t>
            </a:r>
            <a:r>
              <a:rPr lang="es-ES" sz="1600" dirty="0"/>
              <a:t>Wrestling Stadium</a:t>
            </a:r>
          </a:p>
        </p:txBody>
      </p:sp>
    </p:spTree>
    <p:extLst>
      <p:ext uri="{BB962C8B-B14F-4D97-AF65-F5344CB8AC3E}">
        <p14:creationId xmlns:p14="http://schemas.microsoft.com/office/powerpoint/2010/main" val="7574753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OIJING Lama Temple MUSE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47864" y="6381328"/>
            <a:ext cx="2848280" cy="338554"/>
          </a:xfrm>
          <a:prstGeom prst="rect">
            <a:avLst/>
          </a:prstGeom>
          <a:solidFill>
            <a:schemeClr val="bg1">
              <a:alpha val="49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sz="1600" dirty="0" smtClean="0"/>
              <a:t> Templo </a:t>
            </a:r>
            <a:r>
              <a:rPr lang="es-ES" sz="1600" dirty="0" err="1" smtClean="0"/>
              <a:t>Choijing</a:t>
            </a:r>
            <a:r>
              <a:rPr lang="es-ES" sz="1600" dirty="0" smtClean="0"/>
              <a:t>  (</a:t>
            </a:r>
            <a:r>
              <a:rPr lang="es-ES" sz="1600" i="1" dirty="0"/>
              <a:t>M</a:t>
            </a:r>
            <a:r>
              <a:rPr lang="es-ES" sz="1600" i="1" dirty="0" smtClean="0"/>
              <a:t>useo </a:t>
            </a:r>
            <a:r>
              <a:rPr lang="es-ES" sz="1600" i="1" dirty="0"/>
              <a:t>L</a:t>
            </a:r>
            <a:r>
              <a:rPr lang="es-ES" sz="1600" i="1" dirty="0" smtClean="0"/>
              <a:t>ama</a:t>
            </a:r>
            <a:r>
              <a:rPr lang="es-ES" sz="1600" dirty="0" smtClean="0"/>
              <a:t>)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151042907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enghis Kahn"/>
          <p:cNvPicPr preferRelativeResize="0"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27"/>
          <a:stretch/>
        </p:blipFill>
        <p:spPr bwMode="auto">
          <a:xfrm>
            <a:off x="13259" y="-24090"/>
            <a:ext cx="917855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07904" y="6309320"/>
            <a:ext cx="1464825" cy="369332"/>
          </a:xfrm>
          <a:prstGeom prst="rect">
            <a:avLst/>
          </a:prstGeom>
          <a:solidFill>
            <a:schemeClr val="bg1">
              <a:alpha val="46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s-ES" dirty="0"/>
              <a:t>Genghis Kahn</a:t>
            </a:r>
          </a:p>
        </p:txBody>
      </p:sp>
    </p:spTree>
    <p:extLst>
      <p:ext uri="{BB962C8B-B14F-4D97-AF65-F5344CB8AC3E}">
        <p14:creationId xmlns:p14="http://schemas.microsoft.com/office/powerpoint/2010/main" val="38375825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lazzo del Bogd Kha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08772" y="6309320"/>
            <a:ext cx="2270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Palazzo del Bogd Khan</a:t>
            </a:r>
          </a:p>
        </p:txBody>
      </p:sp>
    </p:spTree>
    <p:extLst>
      <p:ext uri="{BB962C8B-B14F-4D97-AF65-F5344CB8AC3E}">
        <p14:creationId xmlns:p14="http://schemas.microsoft.com/office/powerpoint/2010/main" val="409856140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andantegchinlin templo Ulaanbaater"/>
          <p:cNvPicPr preferRelativeResize="0"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"/>
          <a:stretch/>
        </p:blipFill>
        <p:spPr bwMode="auto">
          <a:xfrm>
            <a:off x="-23124" y="0"/>
            <a:ext cx="9180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59832" y="6237312"/>
            <a:ext cx="3765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/>
              <a:t>Gandantegchinlin templo </a:t>
            </a:r>
            <a:r>
              <a:rPr lang="es-ES" dirty="0" err="1"/>
              <a:t>Ulaanbaater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6507529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ESTACIÓN FERROVIARIA DE ULAANBAATAR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669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51456" y="6228020"/>
            <a:ext cx="4441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</a:rPr>
              <a:t>LA ESTACIÓN FERROVIARIA DE ULAANBAATAR</a:t>
            </a:r>
          </a:p>
        </p:txBody>
      </p:sp>
    </p:spTree>
    <p:extLst>
      <p:ext uri="{BB962C8B-B14F-4D97-AF65-F5344CB8AC3E}">
        <p14:creationId xmlns:p14="http://schemas.microsoft.com/office/powerpoint/2010/main" val="30487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emplo en Ulaanbaater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35" y="-406"/>
            <a:ext cx="9648825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49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uddha 2007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022" r="4464"/>
          <a:stretch/>
        </p:blipFill>
        <p:spPr bwMode="auto">
          <a:xfrm>
            <a:off x="100000" y="118488"/>
            <a:ext cx="4377033" cy="66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34705" y="6406707"/>
            <a:ext cx="907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>
                <a:solidFill>
                  <a:srgbClr val="FFFF00"/>
                </a:solidFill>
              </a:rPr>
              <a:t>Buddha</a:t>
            </a:r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9220" name="Picture 4" descr="Ovoo allo Zaisan Memorial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03" r="7386"/>
          <a:stretch/>
        </p:blipFill>
        <p:spPr bwMode="auto">
          <a:xfrm>
            <a:off x="4572000" y="105303"/>
            <a:ext cx="4426226" cy="66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580112" y="6191359"/>
            <a:ext cx="2686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>
                <a:solidFill>
                  <a:srgbClr val="FFFF00"/>
                </a:solidFill>
              </a:rPr>
              <a:t>Ovoo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 err="1">
                <a:solidFill>
                  <a:srgbClr val="FFFF00"/>
                </a:solidFill>
              </a:rPr>
              <a:t>allo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 err="1">
                <a:solidFill>
                  <a:srgbClr val="FFFF00"/>
                </a:solidFill>
              </a:rPr>
              <a:t>Zaisan</a:t>
            </a:r>
            <a:r>
              <a:rPr lang="es-ES" dirty="0">
                <a:solidFill>
                  <a:srgbClr val="FFFF00"/>
                </a:solidFill>
              </a:rPr>
              <a:t> Memorial</a:t>
            </a:r>
          </a:p>
        </p:txBody>
      </p:sp>
    </p:spTree>
    <p:extLst>
      <p:ext uri="{BB962C8B-B14F-4D97-AF65-F5344CB8AC3E}">
        <p14:creationId xmlns:p14="http://schemas.microsoft.com/office/powerpoint/2010/main" val="211659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rliament Building, Suhbaatar Squar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901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78500" y="6472967"/>
            <a:ext cx="3786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err="1">
                <a:solidFill>
                  <a:srgbClr val="FFFF00"/>
                </a:solidFill>
              </a:rPr>
              <a:t>Parliament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 err="1">
                <a:solidFill>
                  <a:srgbClr val="FFFF00"/>
                </a:solidFill>
              </a:rPr>
              <a:t>Building</a:t>
            </a:r>
            <a:r>
              <a:rPr lang="es-ES" dirty="0">
                <a:solidFill>
                  <a:srgbClr val="FFFF00"/>
                </a:solidFill>
              </a:rPr>
              <a:t>, </a:t>
            </a:r>
            <a:r>
              <a:rPr lang="es-ES" dirty="0" err="1">
                <a:solidFill>
                  <a:srgbClr val="FFFF00"/>
                </a:solidFill>
              </a:rPr>
              <a:t>Suhbaatar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 err="1">
                <a:solidFill>
                  <a:srgbClr val="FFFF00"/>
                </a:solidFill>
              </a:rPr>
              <a:t>Square</a:t>
            </a:r>
            <a:endParaRPr lang="es-E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54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previews.123rf.com/images/ozbandit/ozbandit0812/ozbandit081200019/4019587-Palacio-de-Invierno-Ulan-Bator-la-capital-de-Mongolia-Foto-de-archiv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1" y="-28295"/>
            <a:ext cx="9187055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1760" y="6258798"/>
            <a:ext cx="52565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</a:rPr>
              <a:t> Palacio de Invierno - Ulan Bator, la capital de Mongolia</a:t>
            </a:r>
          </a:p>
        </p:txBody>
      </p:sp>
    </p:spTree>
    <p:extLst>
      <p:ext uri="{BB962C8B-B14F-4D97-AF65-F5344CB8AC3E}">
        <p14:creationId xmlns:p14="http://schemas.microsoft.com/office/powerpoint/2010/main" val="22528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 PIZZA Broadway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62725" cy="6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6330806"/>
            <a:ext cx="52565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rgbClr val="FFFF00"/>
                </a:solidFill>
              </a:rPr>
              <a:t> H</a:t>
            </a:r>
            <a:r>
              <a:rPr lang="es-ES" sz="1600" dirty="0" smtClean="0">
                <a:solidFill>
                  <a:srgbClr val="FFFF00"/>
                </a:solidFill>
              </a:rPr>
              <a:t>asta aquí ya llegaron también las pizzas</a:t>
            </a:r>
            <a:endParaRPr lang="es-ES" sz="1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6238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hinggis Khaan Hotel, Facade/ent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4493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hinggis Khaan Hotel, Living room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302"/>
          <a:stretch/>
        </p:blipFill>
        <p:spPr bwMode="auto">
          <a:xfrm>
            <a:off x="4432" y="4997867"/>
            <a:ext cx="3106280" cy="191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hinggis Khaan Hotel, Photo of the whole room"/>
          <p:cNvPicPr preferRelativeResize="0"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8192" y="4997867"/>
            <a:ext cx="3168000" cy="186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hinggis Khaan Hotel, Other, Food"/>
          <p:cNvPicPr preferRelativeResize="0">
            <a:picLocks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69"/>
          <a:stretch/>
        </p:blipFill>
        <p:spPr bwMode="auto">
          <a:xfrm>
            <a:off x="6300192" y="4997867"/>
            <a:ext cx="2880000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5443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uddhist meditation center"/>
          <p:cNvPicPr preferRelativeResize="0">
            <a:picLocks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7"/>
            <a:ext cx="9180000" cy="62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63888" y="6371750"/>
            <a:ext cx="27381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</a:rPr>
              <a:t>Centro de meditación Budista</a:t>
            </a:r>
            <a:endParaRPr lang="es-ES" sz="1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45462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rmer Lenin Museum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QuadreDeText 1"/>
          <p:cNvSpPr txBox="1"/>
          <p:nvPr/>
        </p:nvSpPr>
        <p:spPr>
          <a:xfrm>
            <a:off x="3563888" y="6237312"/>
            <a:ext cx="2304256" cy="338554"/>
          </a:xfrm>
          <a:prstGeom prst="rect">
            <a:avLst/>
          </a:prstGeom>
          <a:solidFill>
            <a:schemeClr val="bg1">
              <a:alpha val="44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Former Lenin </a:t>
            </a:r>
            <a:r>
              <a:rPr lang="es-ES" sz="1600" dirty="0" err="1" smtClean="0"/>
              <a:t>Museum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263579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IRANOSAURI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46" y="-1217"/>
            <a:ext cx="9168000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71800" y="6354318"/>
            <a:ext cx="4229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</a:rPr>
              <a:t>TIRANOSAURIO en el Museo de Ulan </a:t>
            </a:r>
            <a:r>
              <a:rPr lang="es-ES" dirty="0">
                <a:solidFill>
                  <a:srgbClr val="FFFF00"/>
                </a:solidFill>
              </a:rPr>
              <a:t>B</a:t>
            </a:r>
            <a:r>
              <a:rPr lang="es-ES" dirty="0" smtClean="0">
                <a:solidFill>
                  <a:srgbClr val="FFFF00"/>
                </a:solidFill>
              </a:rPr>
              <a:t>ator </a:t>
            </a:r>
            <a:endParaRPr lang="es-E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17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undourbano.tv/wp-content/uploads/2016/02/3330862_640px.jpg"/>
          <p:cNvPicPr preferRelativeResize="0">
            <a:picLocks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21"/>
          <a:stretch/>
        </p:blipFill>
        <p:spPr bwMode="auto">
          <a:xfrm>
            <a:off x="155575" y="116631"/>
            <a:ext cx="435600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viajejet.com/wp-content/viajes/comida-de-china-400x265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432" y="124132"/>
            <a:ext cx="435600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veryvisitar.com/sites/default/files/comida-tradicional-mongolia.jpg"/>
          <p:cNvPicPr preferRelativeResize="0"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223" y="3253837"/>
            <a:ext cx="4343477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estaticos2.catai.es/content/media/fotos/samples/large/comida-tipica-hong-kong-.jpg"/>
          <p:cNvPicPr preferRelativeResize="0">
            <a:picLocks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132"/>
          <a:stretch/>
        </p:blipFill>
        <p:spPr bwMode="auto">
          <a:xfrm>
            <a:off x="4649433" y="3253837"/>
            <a:ext cx="435600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eDeText 5"/>
          <p:cNvSpPr txBox="1"/>
          <p:nvPr/>
        </p:nvSpPr>
        <p:spPr>
          <a:xfrm>
            <a:off x="3563888" y="6431530"/>
            <a:ext cx="2304256" cy="338554"/>
          </a:xfrm>
          <a:prstGeom prst="rect">
            <a:avLst/>
          </a:prstGeom>
          <a:solidFill>
            <a:schemeClr val="bg1">
              <a:alpha val="44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Comida típica </a:t>
            </a:r>
            <a:r>
              <a:rPr lang="es-ES" sz="1600" dirty="0" err="1" smtClean="0"/>
              <a:t>mongolesa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9574679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4.bp.blogspot.com/-StYoADbBQSw/TwIInNSLCgI/AAAAAAAABO0/FN_wtl-wkeM/s1600/China-Mongolia%2B865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" y="0"/>
            <a:ext cx="9168525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" y="6228520"/>
            <a:ext cx="91439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</a:rPr>
              <a:t>Interior de una casa típica  (tienda de campaña redonda) llamada Yurtas,</a:t>
            </a:r>
          </a:p>
          <a:p>
            <a:pPr algn="ctr"/>
            <a:r>
              <a:rPr lang="es-ES" sz="1600" dirty="0" smtClean="0">
                <a:solidFill>
                  <a:srgbClr val="FFFF00"/>
                </a:solidFill>
              </a:rPr>
              <a:t> </a:t>
            </a:r>
            <a:r>
              <a:rPr lang="es-ES" sz="1600" dirty="0">
                <a:solidFill>
                  <a:srgbClr val="FFFF00"/>
                </a:solidFill>
              </a:rPr>
              <a:t>E</a:t>
            </a:r>
            <a:r>
              <a:rPr lang="es-ES" sz="1600" dirty="0" smtClean="0">
                <a:solidFill>
                  <a:srgbClr val="FFFF00"/>
                </a:solidFill>
              </a:rPr>
              <a:t>sta decorada con alfombras y no le faltan lo mas esencial para vivir.</a:t>
            </a:r>
          </a:p>
        </p:txBody>
      </p:sp>
    </p:spTree>
    <p:extLst>
      <p:ext uri="{BB962C8B-B14F-4D97-AF65-F5344CB8AC3E}">
        <p14:creationId xmlns:p14="http://schemas.microsoft.com/office/powerpoint/2010/main" val="200942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heorthodoxchurch.info/main/wp-content/uploads/2010/11/c3ff2f7e69olia11.jp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833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QuadreDeText 2"/>
          <p:cNvSpPr txBox="1"/>
          <p:nvPr/>
        </p:nvSpPr>
        <p:spPr>
          <a:xfrm>
            <a:off x="6516216" y="6431530"/>
            <a:ext cx="2304256" cy="338554"/>
          </a:xfrm>
          <a:prstGeom prst="rect">
            <a:avLst/>
          </a:prstGeom>
          <a:solidFill>
            <a:schemeClr val="bg1">
              <a:alpha val="44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Iglesia Ortodoxa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401070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EfwPxZuu_C0/Um5-vkzBTpI/AAAAAAAANN4/aE86NMkwBn8/s1600/RUSIA-MONGOLIA+2013+%25281072%252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47" y="0"/>
            <a:ext cx="9164833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53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gpsmycity.com/img/gd_cover/362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16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rimoexpeditions.com/blog/wp-content/uploads/2011/12/33-Bhutan-80004_10150488548166117_330502811116_10801931_70673676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51"/>
            <a:ext cx="9167999" cy="68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QuadreDeText 1"/>
          <p:cNvSpPr txBox="1"/>
          <p:nvPr/>
        </p:nvSpPr>
        <p:spPr>
          <a:xfrm>
            <a:off x="1331640" y="5517232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 I N</a:t>
            </a:r>
            <a:endParaRPr lang="es-ES" sz="6000" b="1" dirty="0">
              <a:ln w="12700">
                <a:solidFill>
                  <a:srgbClr val="FF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962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lan bator (Mongolia)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Ulan bator (Mongolia)</Template>
  <TotalTime>1</TotalTime>
  <Words>267</Words>
  <Application>Microsoft Office PowerPoint</Application>
  <PresentationFormat>Presentació en pantalla (4:3)</PresentationFormat>
  <Paragraphs>43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Títols de les diapositives</vt:lpstr>
      </vt:variant>
      <vt:variant>
        <vt:i4>44</vt:i4>
      </vt:variant>
    </vt:vector>
  </HeadingPairs>
  <TitlesOfParts>
    <vt:vector size="45" baseType="lpstr">
      <vt:lpstr>Ulan bator (Mongolia)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pc-pc</dc:creator>
  <cp:lastModifiedBy>pc-pc</cp:lastModifiedBy>
  <cp:revision>1</cp:revision>
  <dcterms:created xsi:type="dcterms:W3CDTF">2016-04-14T07:14:56Z</dcterms:created>
  <dcterms:modified xsi:type="dcterms:W3CDTF">2016-04-14T07:16:06Z</dcterms:modified>
</cp:coreProperties>
</file>