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6" r:id="rId3"/>
    <p:sldId id="261" r:id="rId4"/>
    <p:sldId id="258" r:id="rId5"/>
    <p:sldId id="260" r:id="rId6"/>
  </p:sldIdLst>
  <p:sldSz cx="12192000" cy="6858000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Calibri Light" panose="020F0302020204030204" pitchFamily="34" charset="0"/>
      <p:regular r:id="rId11"/>
      <p:italic r:id="rId12"/>
    </p:embeddedFont>
    <p:embeddedFont>
      <p:font typeface="Franklin Gothic Book" panose="020B0503020102020204" pitchFamily="34" charset="0"/>
      <p:regular r:id="rId13"/>
      <p:italic r:id="rId14"/>
    </p:embeddedFont>
    <p:embeddedFont>
      <p:font typeface="Franklin Gothic Demi" panose="020B0703020102020204" pitchFamily="34" charset="0"/>
      <p:regular r:id="rId15"/>
      <p:italic r:id="rId16"/>
    </p:embeddedFont>
  </p:embeddedFont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59" userDrawn="1">
          <p15:clr>
            <a:srgbClr val="A4A3A4"/>
          </p15:clr>
        </p15:guide>
        <p15:guide id="2" pos="438" userDrawn="1">
          <p15:clr>
            <a:srgbClr val="A4A3A4"/>
          </p15:clr>
        </p15:guide>
        <p15:guide id="3" pos="7242" userDrawn="1">
          <p15:clr>
            <a:srgbClr val="A4A3A4"/>
          </p15:clr>
        </p15:guide>
        <p15:guide id="4" orient="horz" pos="386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6A8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0" autoAdjust="0"/>
    <p:restoredTop sz="94660"/>
  </p:normalViewPr>
  <p:slideViewPr>
    <p:cSldViewPr snapToGrid="0" showGuides="1">
      <p:cViewPr varScale="1">
        <p:scale>
          <a:sx n="136" d="100"/>
          <a:sy n="136" d="100"/>
        </p:scale>
        <p:origin x="594" y="132"/>
      </p:cViewPr>
      <p:guideLst>
        <p:guide orient="horz" pos="459"/>
        <p:guide pos="438"/>
        <p:guide pos="7242"/>
        <p:guide orient="horz" pos="38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0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font" Target="fonts/font9.fntdata"/><Relationship Id="rId10" Type="http://schemas.openxmlformats.org/officeDocument/2006/relationships/font" Target="fonts/font4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E53FB3-D506-409B-874A-508A19E449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14FB2F-E72F-4342-9777-9FAD3432F7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AEB085-73B0-439B-ADE3-46AEF3766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3A998-D878-4269-9A44-F07A92303A19}" type="datetimeFigureOut">
              <a:rPr lang="fr-FR" smtClean="0"/>
              <a:t>12/10/2018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2A9A6-F6ED-4F92-BE43-DEC33D73E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48D625-F154-4CA3-817B-E6FA54790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03102-8C72-463D-B463-BA2069DA409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5785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2C5636-391E-41CF-8890-08F0F9302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8D47C2-82DE-484B-8D23-FE618BCE12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BED973-8C22-43A0-9260-42F9C98264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3A998-D878-4269-9A44-F07A92303A19}" type="datetimeFigureOut">
              <a:rPr lang="fr-FR" smtClean="0"/>
              <a:t>12/10/2018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C2988B-3BC6-4CBE-AE94-618ABB27A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D1F7A7-5D48-46D3-8998-E9C0475FD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03102-8C72-463D-B463-BA2069DA409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2892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EB96EF-C503-47E1-849D-B9334C48E6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3A1019-4AD2-4E92-AC2D-20EB13CA4B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E3642B-9403-4C18-B22B-CEB2C4852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3A998-D878-4269-9A44-F07A92303A19}" type="datetimeFigureOut">
              <a:rPr lang="fr-FR" smtClean="0"/>
              <a:t>12/10/2018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A9637F-5753-4260-ACA1-F114B9376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08420A-B11D-42B7-B664-33AE51B15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03102-8C72-463D-B463-BA2069DA409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9471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3859D6-3B3A-4DCC-963A-19EE38E40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C598CF-BE87-487F-BC4C-52625EA5CA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5D09E3-81BE-4E43-9673-00A4697CF7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521473-CED3-4CAB-8D17-5971DE13D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3A998-D878-4269-9A44-F07A92303A19}" type="datetimeFigureOut">
              <a:rPr lang="fr-FR" smtClean="0"/>
              <a:t>12/10/2018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903CB6-CDFA-4126-A560-495634196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DE3693-EB37-41DA-BB3E-AFACA421B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03102-8C72-463D-B463-BA2069DA409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146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9427BE-52C5-490E-9195-14D0EEB06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E3C562-2AEB-4C6B-9568-A9CCAB29A2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2695CE-781C-4A48-9BD1-D60BA7FEAD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C9EE12-2A46-4DAC-BF72-ADDECE99DF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AE4101C-8458-4952-8CB3-77E1FE6CF8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92DA1B2-D596-43B1-9F4B-CEFF42FB7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3A998-D878-4269-9A44-F07A92303A19}" type="datetimeFigureOut">
              <a:rPr lang="fr-FR" smtClean="0"/>
              <a:t>12/10/2018</a:t>
            </a:fld>
            <a:endParaRPr lang="fr-F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EFF8422-1543-41D1-B009-C59BD489DC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7E321DE-4337-46C5-8BF0-9C30A85B5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03102-8C72-463D-B463-BA2069DA409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2065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157A3-271F-4C36-8D8F-AA1C22E15B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3C94D11-EECC-4F5C-801E-0459E7F79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3A998-D878-4269-9A44-F07A92303A19}" type="datetimeFigureOut">
              <a:rPr lang="fr-FR" smtClean="0"/>
              <a:t>12/10/2018</a:t>
            </a:fld>
            <a:endParaRPr lang="fr-F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24AE65C-1382-4643-91B2-7DC70D9F7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E37921-A381-4DFB-B9B1-07D2EF9CA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03102-8C72-463D-B463-BA2069DA409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5304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3B0B1F1-BC9C-47CD-A364-40F04B9A87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3A998-D878-4269-9A44-F07A92303A19}" type="datetimeFigureOut">
              <a:rPr lang="fr-FR" smtClean="0"/>
              <a:t>12/10/2018</a:t>
            </a:fld>
            <a:endParaRPr lang="fr-F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772A3CD-5EFE-40A5-AF73-F4E29ABB08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BE0224-91F1-4891-A7B9-45B3CEBCD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03102-8C72-463D-B463-BA2069DA409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1875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F414FF-5089-413B-8B71-EFEA1FC92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8F1514-094C-4A98-87B9-B486A885FC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138C1C-CF29-4789-AEDF-8A36B8528A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A4DBD4-9009-49E9-B4C9-3A9879637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3A998-D878-4269-9A44-F07A92303A19}" type="datetimeFigureOut">
              <a:rPr lang="fr-FR" smtClean="0"/>
              <a:t>12/10/2018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69F92D-CA27-44B1-AE0F-85087F35B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8B379E-06E4-450C-B501-E3201B00C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03102-8C72-463D-B463-BA2069DA409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044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7E2AE7-A287-44DF-9BC9-FB44D2A67B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74B290A-F66E-4F7B-8575-44F4265250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A95670-1277-4839-A7E8-AFD8321F65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817727-B56C-4EEC-8F64-8EBE98371A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3A998-D878-4269-9A44-F07A92303A19}" type="datetimeFigureOut">
              <a:rPr lang="fr-FR" smtClean="0"/>
              <a:t>12/10/2018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F7CAC6-AEFA-4F5D-B782-915976DB38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EFCEED-1B0F-4C94-A54F-51B0308CB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03102-8C72-463D-B463-BA2069DA409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3914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5834FC-B409-4B47-91ED-2F0367715A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BFDCA9-9CB4-4D17-AD16-E9A54713F1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5F6CA5-BFDB-4A07-88CB-079B4321D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3A998-D878-4269-9A44-F07A92303A19}" type="datetimeFigureOut">
              <a:rPr lang="fr-FR" smtClean="0"/>
              <a:t>12/10/2018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5613C6-7C8D-4516-B87F-69A0EED6B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816CF8-6BEF-418E-AF71-BAAFC22C84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03102-8C72-463D-B463-BA2069DA409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1758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1983DB6-C302-4257-89B9-32DC66EDF6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F07DE9-DB22-4F36-B25F-A296654611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04DEFA-A268-46F2-9D87-8B6C45E04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3A998-D878-4269-9A44-F07A92303A19}" type="datetimeFigureOut">
              <a:rPr lang="fr-FR" smtClean="0"/>
              <a:t>12/10/2018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9B431A-6059-48F4-B809-B08C3AD5F8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18EC63-CB94-4C8A-A550-5F182E86E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03102-8C72-463D-B463-BA2069DA409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4525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E352DC-7C3C-463C-8CA6-F3D46B5F8C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40B573-9E7E-45A7-9F2B-EC7F086409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CC8743-6D3A-44D5-BCAA-EE42615418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3A998-D878-4269-9A44-F07A92303A19}" type="datetimeFigureOut">
              <a:rPr lang="fr-FR" smtClean="0"/>
              <a:t>12/10/2018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2360A7-79A6-4142-A924-DE71BDC394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86D4AB-9AED-49D4-AC44-4433227E33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E03102-8C72-463D-B463-BA2069DA409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2857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EA0B13D-6A6D-4F95-926C-908E3958D8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71734"/>
            <a:ext cx="695325" cy="68626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71A4A9C-7CF3-403F-B5B9-3498E6B2C5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6675" y="6171734"/>
            <a:ext cx="352099" cy="37981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4DAAF2B-2BDC-485F-AF12-08ED1F090B87}"/>
              </a:ext>
            </a:extLst>
          </p:cNvPr>
          <p:cNvSpPr txBox="1"/>
          <p:nvPr/>
        </p:nvSpPr>
        <p:spPr>
          <a:xfrm>
            <a:off x="628416" y="1708127"/>
            <a:ext cx="10801351" cy="2627855"/>
          </a:xfrm>
          <a:prstGeom prst="rect">
            <a:avLst/>
          </a:prstGeom>
          <a:noFill/>
        </p:spPr>
        <p:txBody>
          <a:bodyPr wrap="square" lIns="72000" rtlCol="0" anchor="ctr" anchorCtr="0">
            <a:noAutofit/>
          </a:bodyPr>
          <a:lstStyle/>
          <a:p>
            <a:r>
              <a:rPr lang="fr-FR" sz="3000" dirty="0">
                <a:solidFill>
                  <a:schemeClr val="bg2">
                    <a:lumMod val="50000"/>
                  </a:schemeClr>
                </a:solidFill>
                <a:latin typeface="Franklin Gothic Demi" panose="020B0703020102020204" pitchFamily="34" charset="0"/>
              </a:rPr>
              <a:t>CASE STUDY</a:t>
            </a:r>
          </a:p>
          <a:p>
            <a:r>
              <a:rPr lang="fr-FR" b="1" dirty="0">
                <a:solidFill>
                  <a:srgbClr val="A6A8AB"/>
                </a:solidFill>
                <a:latin typeface="Franklin Gothic Book" panose="020B0503020102020204" pitchFamily="34" charset="0"/>
              </a:rPr>
              <a:t>Andros - Bonne maman</a:t>
            </a:r>
          </a:p>
          <a:p>
            <a:pPr algn="ctr"/>
            <a:endParaRPr lang="fr-FR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4C80E9-3CAA-4D77-A532-16A5D7C474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1472078"/>
            <a:ext cx="3211550" cy="47209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56554F2-EA8F-43E1-A02E-4A11F074180A}"/>
              </a:ext>
            </a:extLst>
          </p:cNvPr>
          <p:cNvSpPr txBox="1"/>
          <p:nvPr/>
        </p:nvSpPr>
        <p:spPr>
          <a:xfrm>
            <a:off x="695325" y="6145534"/>
            <a:ext cx="52055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>
                <a:latin typeface="Franklin Gothic Demi" panose="020B0703020102020204" pitchFamily="34" charset="0"/>
              </a:rPr>
              <a:t>CASE STUDY </a:t>
            </a:r>
            <a:r>
              <a:rPr lang="fr-FR" sz="1200" dirty="0">
                <a:latin typeface="Franklin Gothic Book" panose="020B0503020102020204" pitchFamily="34" charset="0"/>
              </a:rPr>
              <a:t>| 11/09/2017 | Andros – Bonne Maman | </a:t>
            </a:r>
            <a:r>
              <a:rPr lang="fr-FR" sz="1200" dirty="0">
                <a:latin typeface="Franklin Gothic Demi" panose="020B0703020102020204" pitchFamily="34" charset="0"/>
              </a:rPr>
              <a:t>Direction artistique</a:t>
            </a:r>
          </a:p>
        </p:txBody>
      </p:sp>
    </p:spTree>
    <p:extLst>
      <p:ext uri="{BB962C8B-B14F-4D97-AF65-F5344CB8AC3E}">
        <p14:creationId xmlns:p14="http://schemas.microsoft.com/office/powerpoint/2010/main" val="15625746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EA0B13D-6A6D-4F95-926C-908E3958D8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71734"/>
            <a:ext cx="695325" cy="68626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71A4A9C-7CF3-403F-B5B9-3498E6B2C5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6675" y="6171734"/>
            <a:ext cx="352099" cy="37981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65D7247-703B-4409-BBE1-3C8CA3D024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728663"/>
            <a:ext cx="1468012" cy="215798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6A3BFA91-6B9C-40D2-936D-054CAFB05050}"/>
              </a:ext>
            </a:extLst>
          </p:cNvPr>
          <p:cNvSpPr txBox="1"/>
          <p:nvPr/>
        </p:nvSpPr>
        <p:spPr>
          <a:xfrm>
            <a:off x="695325" y="6145534"/>
            <a:ext cx="563500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>
                <a:latin typeface="Franklin Gothic Demi" panose="020B0703020102020204" pitchFamily="34" charset="0"/>
              </a:rPr>
              <a:t>CASE STUDY </a:t>
            </a:r>
            <a:r>
              <a:rPr lang="fr-FR" sz="1200" dirty="0">
                <a:latin typeface="Franklin Gothic Book" panose="020B0503020102020204" pitchFamily="34" charset="0"/>
              </a:rPr>
              <a:t>| 11/09/2017 | Direction artistique | </a:t>
            </a:r>
            <a:r>
              <a:rPr lang="fr-FR" sz="1200" dirty="0">
                <a:latin typeface="Franklin Gothic Demi" panose="020B0703020102020204" pitchFamily="34" charset="0"/>
              </a:rPr>
              <a:t>Contexte et réalisation</a:t>
            </a:r>
            <a:r>
              <a:rPr lang="fr-FR" sz="1200" dirty="0">
                <a:latin typeface="Franklin Gothic Book" panose="020B0503020102020204" pitchFamily="34" charset="0"/>
              </a:rPr>
              <a:t> | p.</a:t>
            </a:r>
            <a:fld id="{661A3D29-177B-4F16-AB48-B9121FBBCAD0}" type="slidenum">
              <a:rPr lang="fr-FR" sz="1200" smtClean="0">
                <a:latin typeface="Franklin Gothic Book" panose="020B0503020102020204" pitchFamily="34" charset="0"/>
              </a:rPr>
              <a:t>2</a:t>
            </a:fld>
            <a:r>
              <a:rPr lang="fr-FR" sz="1200" dirty="0">
                <a:latin typeface="Franklin Gothic Book" panose="020B0503020102020204" pitchFamily="34" charset="0"/>
              </a:rPr>
              <a:t>/6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610A2B5-08E5-42F7-9752-DD5959DAEDA2}"/>
              </a:ext>
            </a:extLst>
          </p:cNvPr>
          <p:cNvSpPr txBox="1"/>
          <p:nvPr/>
        </p:nvSpPr>
        <p:spPr>
          <a:xfrm>
            <a:off x="695325" y="2644738"/>
            <a:ext cx="1423254" cy="23803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r>
              <a:rPr lang="fr-FR" sz="1200" dirty="0">
                <a:latin typeface="Franklin Gothic Book" panose="020B0503020102020204" pitchFamily="34" charset="0"/>
              </a:rPr>
              <a:t>Création d’un présentoir pour pots de confitures facile d’utilisation pouvant être posé sur une table d’hôtel. </a:t>
            </a:r>
            <a:br>
              <a:rPr lang="fr-FR" sz="1200" dirty="0">
                <a:latin typeface="Franklin Gothic Book" panose="020B0503020102020204" pitchFamily="34" charset="0"/>
              </a:rPr>
            </a:br>
            <a:r>
              <a:rPr lang="fr-FR" sz="1200" dirty="0">
                <a:latin typeface="Franklin Gothic Book" panose="020B0503020102020204" pitchFamily="34" charset="0"/>
              </a:rPr>
              <a:t>Les matières évoquées pour la réalisation sont le métal et le fil d’acier.</a:t>
            </a:r>
          </a:p>
          <a:p>
            <a:endParaRPr lang="fr-FR" sz="1300" dirty="0">
              <a:solidFill>
                <a:schemeClr val="bg2">
                  <a:lumMod val="50000"/>
                </a:schemeClr>
              </a:solidFill>
              <a:latin typeface="Franklin Gothic Book" panose="020B0503020102020204" pitchFamily="34" charset="0"/>
            </a:endParaRPr>
          </a:p>
          <a:p>
            <a:pPr algn="r"/>
            <a:endParaRPr lang="fr-FR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8A3DA78-1280-456C-8328-F5F8DAA7093A}"/>
              </a:ext>
            </a:extLst>
          </p:cNvPr>
          <p:cNvSpPr txBox="1"/>
          <p:nvPr/>
        </p:nvSpPr>
        <p:spPr>
          <a:xfrm>
            <a:off x="7922997" y="4491616"/>
            <a:ext cx="2180032" cy="168011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endParaRPr lang="fr-FR" sz="1200" dirty="0">
              <a:solidFill>
                <a:schemeClr val="bg2">
                  <a:lumMod val="50000"/>
                </a:schemeClr>
              </a:solidFill>
              <a:latin typeface="Franklin Gothic Book" panose="020B0503020102020204" pitchFamily="34" charset="0"/>
            </a:endParaRPr>
          </a:p>
          <a:p>
            <a:r>
              <a:rPr lang="fr-FR" sz="1200" dirty="0">
                <a:latin typeface="Franklin Gothic Book" panose="020B0503020102020204" pitchFamily="34" charset="0"/>
              </a:rPr>
              <a:t>En vue de disposer </a:t>
            </a:r>
            <a:r>
              <a:rPr lang="fr-FR" sz="1200">
                <a:latin typeface="Franklin Gothic Book" panose="020B0503020102020204" pitchFamily="34" charset="0"/>
              </a:rPr>
              <a:t>facilement différents </a:t>
            </a:r>
            <a:r>
              <a:rPr lang="fr-FR" sz="1200" dirty="0">
                <a:latin typeface="Franklin Gothic Book" panose="020B0503020102020204" pitchFamily="34" charset="0"/>
              </a:rPr>
              <a:t>parfums </a:t>
            </a:r>
            <a:br>
              <a:rPr lang="fr-FR" sz="1200" dirty="0">
                <a:latin typeface="Franklin Gothic Book" panose="020B0503020102020204" pitchFamily="34" charset="0"/>
              </a:rPr>
            </a:br>
            <a:r>
              <a:rPr lang="fr-FR" sz="1200" dirty="0">
                <a:latin typeface="Franklin Gothic Book" panose="020B0503020102020204" pitchFamily="34" charset="0"/>
              </a:rPr>
              <a:t>de confiture nous proposons </a:t>
            </a:r>
            <a:br>
              <a:rPr lang="fr-FR" sz="1200" dirty="0">
                <a:latin typeface="Franklin Gothic Book" panose="020B0503020102020204" pitchFamily="34" charset="0"/>
              </a:rPr>
            </a:br>
            <a:r>
              <a:rPr lang="fr-FR" sz="1200" dirty="0">
                <a:latin typeface="Franklin Gothic Book" panose="020B0503020102020204" pitchFamily="34" charset="0"/>
              </a:rPr>
              <a:t>un présentoir à 360°dans </a:t>
            </a:r>
            <a:br>
              <a:rPr lang="fr-FR" sz="1200" dirty="0">
                <a:latin typeface="Franklin Gothic Book" panose="020B0503020102020204" pitchFamily="34" charset="0"/>
              </a:rPr>
            </a:br>
            <a:r>
              <a:rPr lang="fr-FR" sz="1200" dirty="0">
                <a:latin typeface="Franklin Gothic Book" panose="020B0503020102020204" pitchFamily="34" charset="0"/>
              </a:rPr>
              <a:t>une élégance aérienne évoquant le rêve et la gourmandise.</a:t>
            </a:r>
          </a:p>
          <a:p>
            <a:pPr algn="r"/>
            <a:endParaRPr lang="fr-FR" dirty="0"/>
          </a:p>
        </p:txBody>
      </p:sp>
      <p:sp>
        <p:nvSpPr>
          <p:cNvPr id="36" name="Rectangle: Single Corner Rounded 35">
            <a:extLst>
              <a:ext uri="{FF2B5EF4-FFF2-40B4-BE49-F238E27FC236}">
                <a16:creationId xmlns:a16="http://schemas.microsoft.com/office/drawing/2014/main" id="{A0A3F277-CFDC-4D0B-9C92-4D24C3AD2541}"/>
              </a:ext>
            </a:extLst>
          </p:cNvPr>
          <p:cNvSpPr/>
          <p:nvPr/>
        </p:nvSpPr>
        <p:spPr>
          <a:xfrm rot="16200000">
            <a:off x="710545" y="1143367"/>
            <a:ext cx="1355995" cy="1355995"/>
          </a:xfrm>
          <a:prstGeom prst="round1Rect">
            <a:avLst>
              <a:gd name="adj" fmla="val 18677"/>
            </a:avLst>
          </a:prstGeom>
          <a:solidFill>
            <a:srgbClr val="A6A8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5306A733-9F19-4605-8C86-BFCED64163B1}"/>
              </a:ext>
            </a:extLst>
          </p:cNvPr>
          <p:cNvSpPr/>
          <p:nvPr/>
        </p:nvSpPr>
        <p:spPr>
          <a:xfrm>
            <a:off x="873368" y="1666001"/>
            <a:ext cx="10303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Franklin Gothic Book" panose="020B0503020102020204" pitchFamily="34" charset="0"/>
              </a:rPr>
              <a:t>Contexte</a:t>
            </a:r>
            <a:endParaRPr lang="fr-FR" sz="1400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8" name="Rectangle: Single Corner Rounded 37">
            <a:extLst>
              <a:ext uri="{FF2B5EF4-FFF2-40B4-BE49-F238E27FC236}">
                <a16:creationId xmlns:a16="http://schemas.microsoft.com/office/drawing/2014/main" id="{7E77ED9E-E9E4-43DF-B6AD-EA531695C5AE}"/>
              </a:ext>
            </a:extLst>
          </p:cNvPr>
          <p:cNvSpPr/>
          <p:nvPr/>
        </p:nvSpPr>
        <p:spPr>
          <a:xfrm rot="5400000">
            <a:off x="10097670" y="4722394"/>
            <a:ext cx="1442015" cy="1355995"/>
          </a:xfrm>
          <a:prstGeom prst="round1Rect">
            <a:avLst>
              <a:gd name="adj" fmla="val 18677"/>
            </a:avLst>
          </a:prstGeom>
          <a:solidFill>
            <a:srgbClr val="A6A8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A685F61-A666-41DF-8218-3141849E304F}"/>
              </a:ext>
            </a:extLst>
          </p:cNvPr>
          <p:cNvSpPr/>
          <p:nvPr/>
        </p:nvSpPr>
        <p:spPr>
          <a:xfrm>
            <a:off x="10182164" y="5176769"/>
            <a:ext cx="13521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Franklin Gothic Book" panose="020B0503020102020204" pitchFamily="34" charset="0"/>
              </a:rPr>
              <a:t>Réalisation</a:t>
            </a:r>
            <a:endParaRPr lang="fr-FR" sz="1400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210345D4-FB0B-424D-A9E8-72731525DFD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7" r="22779" b="3742"/>
          <a:stretch/>
        </p:blipFill>
        <p:spPr>
          <a:xfrm>
            <a:off x="2262518" y="1143367"/>
            <a:ext cx="9218938" cy="3339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566401"/>
      </p:ext>
    </p:extLst>
  </p:cSld>
  <p:clrMapOvr>
    <a:masterClrMapping/>
  </p:clrMapOvr>
  <p:transition spd="med">
    <p:pul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EA0B13D-6A6D-4F95-926C-908E3958D8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71734"/>
            <a:ext cx="695325" cy="68626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71A4A9C-7CF3-403F-B5B9-3498E6B2C5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6675" y="6171734"/>
            <a:ext cx="352099" cy="37981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65D7247-703B-4409-BBE1-3C8CA3D024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728663"/>
            <a:ext cx="1468012" cy="21579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C4651E71-EEBE-4590-824F-6ACAD67FF1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281" y="1268484"/>
            <a:ext cx="7878901" cy="443188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87DF844-7668-4B70-B875-27E4700BA9B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3710"/>
            <a:ext cx="7878902" cy="443188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50BF78B-672F-4D88-A508-83A372632BB4}"/>
              </a:ext>
            </a:extLst>
          </p:cNvPr>
          <p:cNvSpPr txBox="1"/>
          <p:nvPr/>
        </p:nvSpPr>
        <p:spPr>
          <a:xfrm>
            <a:off x="695325" y="6145534"/>
            <a:ext cx="526535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>
                <a:latin typeface="Franklin Gothic Demi" panose="020B0703020102020204" pitchFamily="34" charset="0"/>
              </a:rPr>
              <a:t>CASE STUDY </a:t>
            </a:r>
            <a:r>
              <a:rPr lang="fr-FR" sz="1200" dirty="0">
                <a:latin typeface="Franklin Gothic Book" panose="020B0503020102020204" pitchFamily="34" charset="0"/>
              </a:rPr>
              <a:t>| 11/09/2017 | Direction artistique | </a:t>
            </a:r>
            <a:r>
              <a:rPr lang="fr-FR" sz="1200" dirty="0">
                <a:latin typeface="Franklin Gothic Demi" panose="020B0703020102020204" pitchFamily="34" charset="0"/>
              </a:rPr>
              <a:t>Mise en situation</a:t>
            </a:r>
            <a:r>
              <a:rPr lang="fr-FR" sz="1200" dirty="0">
                <a:latin typeface="Franklin Gothic Book" panose="020B0503020102020204" pitchFamily="34" charset="0"/>
              </a:rPr>
              <a:t> | p.</a:t>
            </a:r>
            <a:fld id="{661A3D29-177B-4F16-AB48-B9121FBBCAD0}" type="slidenum">
              <a:rPr lang="fr-FR" sz="1200" smtClean="0">
                <a:latin typeface="Franklin Gothic Book" panose="020B0503020102020204" pitchFamily="34" charset="0"/>
              </a:rPr>
              <a:t>3</a:t>
            </a:fld>
            <a:r>
              <a:rPr lang="fr-FR" sz="1200" dirty="0">
                <a:latin typeface="Franklin Gothic Book" panose="020B0503020102020204" pitchFamily="34" charset="0"/>
              </a:rPr>
              <a:t>/6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1194492-7959-4869-932C-8665AAA2E7A9}"/>
              </a:ext>
            </a:extLst>
          </p:cNvPr>
          <p:cNvSpPr txBox="1"/>
          <p:nvPr/>
        </p:nvSpPr>
        <p:spPr>
          <a:xfrm>
            <a:off x="695324" y="654322"/>
            <a:ext cx="10801351" cy="466852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r"/>
            <a:r>
              <a:rPr lang="fr-FR" sz="1600" dirty="0">
                <a:solidFill>
                  <a:schemeClr val="bg2">
                    <a:lumMod val="50000"/>
                  </a:schemeClr>
                </a:solidFill>
                <a:latin typeface="Franklin Gothic Book" panose="020B0503020102020204" pitchFamily="34" charset="0"/>
              </a:rPr>
              <a:t>Mise en situation</a:t>
            </a:r>
          </a:p>
          <a:p>
            <a:pPr algn="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73597015"/>
      </p:ext>
    </p:extLst>
  </p:cSld>
  <p:clrMapOvr>
    <a:masterClrMapping/>
  </p:clrMapOvr>
  <p:transition spd="med">
    <p:pul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EA0B13D-6A6D-4F95-926C-908E3958D8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71734"/>
            <a:ext cx="695325" cy="68626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71A4A9C-7CF3-403F-B5B9-3498E6B2C5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6675" y="6171734"/>
            <a:ext cx="352099" cy="37981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65D7247-703B-4409-BBE1-3C8CA3D024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728663"/>
            <a:ext cx="1468012" cy="21579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EAF483B-C455-44B7-870D-56386CCA65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1216241"/>
            <a:ext cx="4011314" cy="225636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B58C7BA-FC34-4B38-BD5B-A40A3C85277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85" r="5885"/>
          <a:stretch/>
        </p:blipFill>
        <p:spPr>
          <a:xfrm>
            <a:off x="4849544" y="1216241"/>
            <a:ext cx="6647131" cy="468371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7447B48-DCDE-4464-8675-8DF5073827C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3643591"/>
            <a:ext cx="4011314" cy="225636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A6A499C-FF2B-4482-A557-D6BD1A58159D}"/>
              </a:ext>
            </a:extLst>
          </p:cNvPr>
          <p:cNvSpPr txBox="1"/>
          <p:nvPr/>
        </p:nvSpPr>
        <p:spPr>
          <a:xfrm>
            <a:off x="695325" y="6145534"/>
            <a:ext cx="48129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>
                <a:latin typeface="Franklin Gothic Demi" panose="020B0703020102020204" pitchFamily="34" charset="0"/>
              </a:rPr>
              <a:t>CASE STUDY </a:t>
            </a:r>
            <a:r>
              <a:rPr lang="fr-FR" sz="1200" dirty="0">
                <a:latin typeface="Franklin Gothic Book" panose="020B0503020102020204" pitchFamily="34" charset="0"/>
              </a:rPr>
              <a:t>| 11/09/2017 | Direction artistique | </a:t>
            </a:r>
            <a:r>
              <a:rPr lang="fr-FR" sz="1200" dirty="0">
                <a:latin typeface="Franklin Gothic Demi" panose="020B0703020102020204" pitchFamily="34" charset="0"/>
              </a:rPr>
              <a:t>Style frame</a:t>
            </a:r>
            <a:r>
              <a:rPr lang="fr-FR" sz="1200" dirty="0">
                <a:latin typeface="Franklin Gothic Book" panose="020B0503020102020204" pitchFamily="34" charset="0"/>
              </a:rPr>
              <a:t>| p.</a:t>
            </a:r>
            <a:fld id="{661A3D29-177B-4F16-AB48-B9121FBBCAD0}" type="slidenum">
              <a:rPr lang="fr-FR" sz="1200" smtClean="0">
                <a:latin typeface="Franklin Gothic Book" panose="020B0503020102020204" pitchFamily="34" charset="0"/>
              </a:rPr>
              <a:t>4</a:t>
            </a:fld>
            <a:r>
              <a:rPr lang="fr-FR" sz="1200" dirty="0">
                <a:latin typeface="Franklin Gothic Book" panose="020B0503020102020204" pitchFamily="34" charset="0"/>
              </a:rPr>
              <a:t>/6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0D4F4A0-21F9-489F-9EB5-7DB0D9F03B38}"/>
              </a:ext>
            </a:extLst>
          </p:cNvPr>
          <p:cNvSpPr txBox="1"/>
          <p:nvPr/>
        </p:nvSpPr>
        <p:spPr>
          <a:xfrm>
            <a:off x="695324" y="654322"/>
            <a:ext cx="10801351" cy="466852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r"/>
            <a:r>
              <a:rPr lang="fr-FR" sz="1600" dirty="0">
                <a:solidFill>
                  <a:schemeClr val="bg2">
                    <a:lumMod val="50000"/>
                  </a:schemeClr>
                </a:solidFill>
                <a:latin typeface="Franklin Gothic Book" panose="020B0503020102020204" pitchFamily="34" charset="0"/>
              </a:rPr>
              <a:t>Style frame</a:t>
            </a:r>
          </a:p>
          <a:p>
            <a:pPr algn="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70264019"/>
      </p:ext>
    </p:extLst>
  </p:cSld>
  <p:clrMapOvr>
    <a:masterClrMapping/>
  </p:clrMapOvr>
  <p:transition spd="med"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mp 1">
            <a:hlinkClick r:id="" action="ppaction://media"/>
            <a:extLst>
              <a:ext uri="{FF2B5EF4-FFF2-40B4-BE49-F238E27FC236}">
                <a16:creationId xmlns:a16="http://schemas.microsoft.com/office/drawing/2014/main" id="{0A0E6940-F0CF-494C-935C-F514B04B350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37C9D94F-D8E5-45CC-AAC7-679FD2037C8C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B1758418-530D-461D-9B93-4BFCF744B131}"/>
                </a:ext>
              </a:extLst>
            </p:cNvPr>
            <p:cNvGrpSpPr/>
            <p:nvPr/>
          </p:nvGrpSpPr>
          <p:grpSpPr>
            <a:xfrm>
              <a:off x="0" y="0"/>
              <a:ext cx="12192000" cy="6858000"/>
              <a:chOff x="0" y="0"/>
              <a:chExt cx="12192000" cy="6858000"/>
            </a:xfrm>
          </p:grpSpPr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205A1BF2-B69B-428D-AE0F-E5046D7027A9}"/>
                  </a:ext>
                </a:extLst>
              </p:cNvPr>
              <p:cNvSpPr/>
              <p:nvPr/>
            </p:nvSpPr>
            <p:spPr>
              <a:xfrm>
                <a:off x="0" y="0"/>
                <a:ext cx="12192000" cy="6858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56ABA421-950C-43E6-BA56-33FBC21279D3}"/>
                  </a:ext>
                </a:extLst>
              </p:cNvPr>
              <p:cNvSpPr txBox="1"/>
              <p:nvPr/>
            </p:nvSpPr>
            <p:spPr>
              <a:xfrm>
                <a:off x="695324" y="728664"/>
                <a:ext cx="10801351" cy="4668526"/>
              </a:xfrm>
              <a:prstGeom prst="rect">
                <a:avLst/>
              </a:prstGeom>
              <a:noFill/>
            </p:spPr>
            <p:txBody>
              <a:bodyPr wrap="square" lIns="72000" rtlCol="0" anchor="ctr" anchorCtr="0">
                <a:noAutofit/>
              </a:bodyPr>
              <a:lstStyle/>
              <a:p>
                <a:pPr algn="ctr"/>
                <a:r>
                  <a:rPr lang="fr-FR" sz="2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Franklin Gothic Demi" panose="020B0703020102020204" pitchFamily="34" charset="0"/>
                  </a:rPr>
                  <a:t>MERCI</a:t>
                </a:r>
              </a:p>
              <a:p>
                <a:pPr algn="ctr"/>
                <a:endParaRPr lang="fr-FR" dirty="0"/>
              </a:p>
            </p:txBody>
          </p:sp>
        </p:grp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D1A9056F-5C35-4982-9E23-9807104AFEC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95298" y="3189308"/>
              <a:ext cx="971667" cy="104815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30475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3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133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94</Words>
  <Application>Microsoft Office PowerPoint</Application>
  <PresentationFormat>Widescreen</PresentationFormat>
  <Paragraphs>14</Paragraphs>
  <Slides>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Franklin Gothic Demi</vt:lpstr>
      <vt:lpstr>Arial</vt:lpstr>
      <vt:lpstr>Franklin Gothic Book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Geno</dc:creator>
  <cp:lastModifiedBy>Geno</cp:lastModifiedBy>
  <cp:revision>14</cp:revision>
  <dcterms:created xsi:type="dcterms:W3CDTF">2018-10-11T09:17:02Z</dcterms:created>
  <dcterms:modified xsi:type="dcterms:W3CDTF">2018-10-12T11:21:25Z</dcterms:modified>
</cp:coreProperties>
</file>