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0" r:id="rId2"/>
    <p:sldId id="336" r:id="rId3"/>
    <p:sldId id="339" r:id="rId4"/>
    <p:sldId id="303" r:id="rId5"/>
    <p:sldId id="338" r:id="rId6"/>
    <p:sldId id="329" r:id="rId7"/>
    <p:sldId id="304" r:id="rId8"/>
    <p:sldId id="334" r:id="rId9"/>
    <p:sldId id="335" r:id="rId10"/>
    <p:sldId id="308" r:id="rId11"/>
    <p:sldId id="340" r:id="rId12"/>
    <p:sldId id="337" r:id="rId13"/>
    <p:sldId id="309" r:id="rId14"/>
    <p:sldId id="341" r:id="rId15"/>
    <p:sldId id="343" r:id="rId16"/>
    <p:sldId id="321" r:id="rId17"/>
    <p:sldId id="344" r:id="rId18"/>
    <p:sldId id="370" r:id="rId19"/>
    <p:sldId id="323" r:id="rId20"/>
    <p:sldId id="348" r:id="rId21"/>
    <p:sldId id="349" r:id="rId22"/>
    <p:sldId id="327" r:id="rId23"/>
    <p:sldId id="351" r:id="rId24"/>
    <p:sldId id="386" r:id="rId25"/>
    <p:sldId id="331" r:id="rId26"/>
    <p:sldId id="347" r:id="rId27"/>
    <p:sldId id="325" r:id="rId28"/>
    <p:sldId id="332" r:id="rId29"/>
    <p:sldId id="361" r:id="rId30"/>
    <p:sldId id="391" r:id="rId31"/>
    <p:sldId id="314" r:id="rId32"/>
    <p:sldId id="390" r:id="rId33"/>
    <p:sldId id="397" r:id="rId34"/>
    <p:sldId id="345" r:id="rId35"/>
    <p:sldId id="392" r:id="rId36"/>
    <p:sldId id="388" r:id="rId37"/>
    <p:sldId id="342" r:id="rId38"/>
    <p:sldId id="395" r:id="rId39"/>
    <p:sldId id="410" r:id="rId40"/>
    <p:sldId id="382" r:id="rId41"/>
    <p:sldId id="399" r:id="rId42"/>
    <p:sldId id="398" r:id="rId43"/>
    <p:sldId id="330" r:id="rId44"/>
    <p:sldId id="409" r:id="rId45"/>
    <p:sldId id="407" r:id="rId46"/>
    <p:sldId id="376" r:id="rId47"/>
    <p:sldId id="403" r:id="rId48"/>
    <p:sldId id="406" r:id="rId49"/>
    <p:sldId id="350" r:id="rId50"/>
    <p:sldId id="358" r:id="rId5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czt879iKSmfRPXcZ1M3gQ==" hashData="MpBBjmVII0OYWBTx+gIL9veByt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6BDE3-E3F0-4C5C-99FF-B0981C27C696}" type="datetimeFigureOut">
              <a:rPr lang="hu-HU" smtClean="0"/>
              <a:pPr/>
              <a:t>2018.07.29.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19007-9B4D-4002-BC85-0BEC9026741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ite-Bicycle-Wallpaper-1280x800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7s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4437310" y="2057400"/>
            <a:ext cx="566738" cy="800100"/>
          </a:xfrm>
          <a:prstGeom prst="rect">
            <a:avLst/>
          </a:prstGeom>
        </p:spPr>
      </p:pic>
      <p:pic>
        <p:nvPicPr>
          <p:cNvPr id="4" name="Kép 3" descr="7u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5052045" y="2057400"/>
            <a:ext cx="600075" cy="800100"/>
          </a:xfrm>
          <a:prstGeom prst="rect">
            <a:avLst/>
          </a:prstGeom>
        </p:spPr>
      </p:pic>
      <p:pic>
        <p:nvPicPr>
          <p:cNvPr id="5" name="Kép 4" descr="7m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5638775" y="2057400"/>
            <a:ext cx="733425" cy="800100"/>
          </a:xfrm>
          <a:prstGeom prst="rect">
            <a:avLst/>
          </a:prstGeom>
        </p:spPr>
      </p:pic>
      <p:pic>
        <p:nvPicPr>
          <p:cNvPr id="6" name="Kép 5" descr="7m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6372208" y="2066528"/>
            <a:ext cx="733425" cy="800100"/>
          </a:xfrm>
          <a:prstGeom prst="rect">
            <a:avLst/>
          </a:prstGeom>
        </p:spPr>
      </p:pic>
      <p:pic>
        <p:nvPicPr>
          <p:cNvPr id="7" name="Kép 6" descr="7e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7092280" y="2057400"/>
            <a:ext cx="566738" cy="800100"/>
          </a:xfrm>
          <a:prstGeom prst="rect">
            <a:avLst/>
          </a:prstGeom>
        </p:spPr>
      </p:pic>
      <p:pic>
        <p:nvPicPr>
          <p:cNvPr id="8" name="Kép 7" descr="7r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7668344" y="2057400"/>
            <a:ext cx="633413" cy="800100"/>
          </a:xfrm>
          <a:prstGeom prst="rect">
            <a:avLst/>
          </a:prstGeom>
        </p:spPr>
      </p:pic>
      <p:pic>
        <p:nvPicPr>
          <p:cNvPr id="9" name="Kép 8" descr="7b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5349403" y="3065512"/>
            <a:ext cx="600075" cy="800100"/>
          </a:xfrm>
          <a:prstGeom prst="rect">
            <a:avLst/>
          </a:prstGeom>
        </p:spPr>
      </p:pic>
      <p:pic>
        <p:nvPicPr>
          <p:cNvPr id="10" name="Kép 9" descr="7i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6021486" y="3065512"/>
            <a:ext cx="300038" cy="800100"/>
          </a:xfrm>
          <a:prstGeom prst="rect">
            <a:avLst/>
          </a:prstGeom>
        </p:spPr>
      </p:pic>
      <p:pic>
        <p:nvPicPr>
          <p:cNvPr id="11" name="Kép 10" descr="7k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6381537" y="3065512"/>
            <a:ext cx="633413" cy="800100"/>
          </a:xfrm>
          <a:prstGeom prst="rect">
            <a:avLst/>
          </a:prstGeom>
        </p:spPr>
      </p:pic>
      <p:pic>
        <p:nvPicPr>
          <p:cNvPr id="12" name="Kép 11" descr="7e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7029598" y="3065512"/>
            <a:ext cx="566738" cy="800100"/>
          </a:xfrm>
          <a:prstGeom prst="rect">
            <a:avLst/>
          </a:prstGeom>
        </p:spPr>
      </p:pic>
      <p:pic>
        <p:nvPicPr>
          <p:cNvPr id="13" name="Kép 12" descr="goldflourish-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460432" y="4953000"/>
            <a:ext cx="381000" cy="762000"/>
          </a:xfrm>
          <a:prstGeom prst="rect">
            <a:avLst/>
          </a:prstGeom>
        </p:spPr>
      </p:pic>
    </p:spTree>
  </p:cSld>
  <p:clrMapOvr>
    <a:masterClrMapping/>
  </p:clrMapOvr>
  <p:transition spd="med" advTm="6000">
    <p:strips dir="ru"/>
    <p:sndAc>
      <p:stSnd>
        <p:snd r:embed="rId2" name="Bicicleta - Carlos Vives, Shaki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001_bike_Turquoise_021-PUBLIC-C1-Singlespeed-Stepthrough-Dutch-Style-Bike_1583x.jpg"/>
          <p:cNvPicPr>
            <a:picLocks noChangeAspect="1"/>
          </p:cNvPicPr>
          <p:nvPr/>
        </p:nvPicPr>
        <p:blipFill>
          <a:blip r:embed="rId2" cstate="print"/>
          <a:srcRect b="863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467183658_1bf762c741_k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452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841942-bicycle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wo_Little_girls_Bicycle_Helmet_547393_1365x10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7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1535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7-29_05h15_3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l="427" t="646" b="323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001_bike_Cream_020-PUBLIC-C1-Singlespeed-Stepthrough-Dutch-Style-Bike_1583x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18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89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girl-with-cycle-hd-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195044-pink-lady-bicycle-wallpap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vety-cvetochki-cvetochek-530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e83db70729f2033ecd0b470de7444e90fe76e7d51fb316489df2c8_1280_bicycle-gir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rica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252" b="2126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stroeniya-cvety-cvetochki-71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riding-Bicycl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People___Children_Sad_girl_in_a_beautiful_dress_sits_on_the_grass_with_a_bicycle_120456_12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ture___Flowers___Roses_in_a_basket_04225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V5BMjMxOTE2MTcyNV5BMl5BanBnXkFtZTgwOTA2NzQxMDE@._V1_SY1000_CR0,0,1710,1000_AL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6410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xels-photo-956724.jpeg"/>
          <p:cNvPicPr>
            <a:picLocks noChangeAspect="1"/>
          </p:cNvPicPr>
          <p:nvPr/>
        </p:nvPicPr>
        <p:blipFill>
          <a:blip r:embed="rId2" cstate="print"/>
          <a:srcRect b="604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ses_Wicker_basket_509538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king-your-bike-1.jpg"/>
          <p:cNvPicPr>
            <a:picLocks noChangeAspect="1"/>
          </p:cNvPicPr>
          <p:nvPr/>
        </p:nvPicPr>
        <p:blipFill>
          <a:blip r:embed="rId2" cstate="print"/>
          <a:srcRect l="3150" r="315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0943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daBJu.jpg"/>
          <p:cNvPicPr>
            <a:picLocks noChangeAspect="1"/>
          </p:cNvPicPr>
          <p:nvPr/>
        </p:nvPicPr>
        <p:blipFill>
          <a:blip r:embed="rId2" cstate="print"/>
          <a:srcRect t="3104" b="275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chClaire_1280x800_rgb(3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sha-karpenko-photographer-girl-model-blonde-long-hair-leg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lUKpv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an with a bicycle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 descr="shutterstock_107757644-1024x68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09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-daisy-basket-vintag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kids-bike-sizes-18261717.jpg"/>
          <p:cNvPicPr>
            <a:picLocks noChangeAspect="1"/>
          </p:cNvPicPr>
          <p:nvPr/>
        </p:nvPicPr>
        <p:blipFill>
          <a:blip r:embed="rId2" cstate="print"/>
          <a:srcRect t="2953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_love_live_lovely_b_2010_c_xu_n-866531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2836" b="354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VbN0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7037335-blonde-girl-summer-park-bicycl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ction_bike_boy_child_fun_leisure_mercedes_parking_area-976617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126"/>
          <a:stretch>
            <a:fillRect/>
          </a:stretch>
        </p:blipFill>
        <p:spPr>
          <a:xfrm>
            <a:off x="0" y="-21812"/>
            <a:ext cx="9144000" cy="5736812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hklJ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2767" r="747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onde_model_flowers_bicycle_skirt_dog_women_tattoo-1333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p188895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384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Bicycle-Wallpap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39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ute-small-baby-girl-with-bicycl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elosiped-tsvety-kroliki-bicycle-flowers-rabbit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p186726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134" r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allpaper.wiki-Image-of-Asian-Girls-PIC-WPC00472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cycle_summer_vintage_12421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mile-girl-bike-street-1080P-wallpaper-middle-siz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178"/>
            <a:ext cx="9144000" cy="5712643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ailers-12370373_l-e143758821616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90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xO88v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CDftX5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áírás.gif"/>
          <p:cNvPicPr>
            <a:picLocks noChangeAspect="1"/>
          </p:cNvPicPr>
          <p:nvPr/>
        </p:nvPicPr>
        <p:blipFill>
          <a:blip r:embed="rId3" cstate="print">
            <a:grayscl/>
            <a:lum bright="19000"/>
          </a:blip>
          <a:stretch>
            <a:fillRect/>
          </a:stretch>
        </p:blipFill>
        <p:spPr>
          <a:xfrm>
            <a:off x="1835696" y="1633364"/>
            <a:ext cx="914400" cy="678656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strips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6</Words>
  <Application>Microsoft Office PowerPoint</Application>
  <PresentationFormat>Diavetítés a képernyőre (16:10 oldalarány)</PresentationFormat>
  <Paragraphs>2</Paragraphs>
  <Slides>50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43</cp:revision>
  <dcterms:created xsi:type="dcterms:W3CDTF">2018-07-28T18:08:06Z</dcterms:created>
  <dcterms:modified xsi:type="dcterms:W3CDTF">2018-07-29T10:02:06Z</dcterms:modified>
</cp:coreProperties>
</file>