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2"/>
  </p:notesMasterIdLst>
  <p:sldIdLst>
    <p:sldId id="261" r:id="rId2"/>
    <p:sldId id="351" r:id="rId3"/>
    <p:sldId id="348" r:id="rId4"/>
    <p:sldId id="309" r:id="rId5"/>
    <p:sldId id="307" r:id="rId6"/>
    <p:sldId id="308" r:id="rId7"/>
    <p:sldId id="274" r:id="rId8"/>
    <p:sldId id="278" r:id="rId9"/>
    <p:sldId id="357" r:id="rId10"/>
    <p:sldId id="277" r:id="rId11"/>
    <p:sldId id="358" r:id="rId12"/>
    <p:sldId id="360" r:id="rId13"/>
    <p:sldId id="281" r:id="rId14"/>
    <p:sldId id="287" r:id="rId15"/>
    <p:sldId id="289" r:id="rId16"/>
    <p:sldId id="283" r:id="rId17"/>
    <p:sldId id="282" r:id="rId18"/>
    <p:sldId id="279" r:id="rId19"/>
    <p:sldId id="298" r:id="rId20"/>
    <p:sldId id="301" r:id="rId21"/>
    <p:sldId id="302" r:id="rId22"/>
    <p:sldId id="303" r:id="rId23"/>
    <p:sldId id="375" r:id="rId24"/>
    <p:sldId id="331" r:id="rId25"/>
    <p:sldId id="373" r:id="rId26"/>
    <p:sldId id="374" r:id="rId27"/>
    <p:sldId id="354" r:id="rId28"/>
    <p:sldId id="290" r:id="rId29"/>
    <p:sldId id="291" r:id="rId30"/>
    <p:sldId id="294" r:id="rId31"/>
    <p:sldId id="312" r:id="rId32"/>
    <p:sldId id="314" r:id="rId33"/>
    <p:sldId id="315" r:id="rId34"/>
    <p:sldId id="313" r:id="rId35"/>
    <p:sldId id="355" r:id="rId36"/>
    <p:sldId id="299" r:id="rId37"/>
    <p:sldId id="310" r:id="rId38"/>
    <p:sldId id="319" r:id="rId39"/>
    <p:sldId id="320" r:id="rId40"/>
    <p:sldId id="323" r:id="rId41"/>
    <p:sldId id="321" r:id="rId42"/>
    <p:sldId id="326" r:id="rId43"/>
    <p:sldId id="327" r:id="rId44"/>
    <p:sldId id="329" r:id="rId45"/>
    <p:sldId id="381" r:id="rId46"/>
    <p:sldId id="370" r:id="rId47"/>
    <p:sldId id="380" r:id="rId48"/>
    <p:sldId id="265" r:id="rId49"/>
    <p:sldId id="264" r:id="rId50"/>
    <p:sldId id="258" r:id="rId51"/>
    <p:sldId id="368" r:id="rId52"/>
    <p:sldId id="371" r:id="rId53"/>
    <p:sldId id="275" r:id="rId54"/>
    <p:sldId id="372" r:id="rId55"/>
    <p:sldId id="379" r:id="rId56"/>
    <p:sldId id="271" r:id="rId57"/>
    <p:sldId id="268" r:id="rId58"/>
    <p:sldId id="345" r:id="rId59"/>
    <p:sldId id="364" r:id="rId60"/>
    <p:sldId id="382" r:id="rId61"/>
    <p:sldId id="378" r:id="rId62"/>
    <p:sldId id="330" r:id="rId63"/>
    <p:sldId id="392" r:id="rId64"/>
    <p:sldId id="334" r:id="rId65"/>
    <p:sldId id="335" r:id="rId66"/>
    <p:sldId id="341" r:id="rId67"/>
    <p:sldId id="333" r:id="rId68"/>
    <p:sldId id="332" r:id="rId69"/>
    <p:sldId id="342" r:id="rId70"/>
    <p:sldId id="343" r:id="rId71"/>
    <p:sldId id="386" r:id="rId72"/>
    <p:sldId id="385" r:id="rId73"/>
    <p:sldId id="388" r:id="rId74"/>
    <p:sldId id="383" r:id="rId75"/>
    <p:sldId id="390" r:id="rId76"/>
    <p:sldId id="384" r:id="rId77"/>
    <p:sldId id="389" r:id="rId78"/>
    <p:sldId id="391" r:id="rId79"/>
    <p:sldId id="387" r:id="rId80"/>
    <p:sldId id="286" r:id="rId81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A5rYrQ3ezw+sxIDU13zdA==" hashData="EhmJdR4h3L0lIFlNTXJOb2XJ/I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D2592E-B471-4230-AC3D-E504A7BCA0B9}" type="datetimeFigureOut">
              <a:rPr lang="pt-PT" smtClean="0"/>
              <a:t>22-01-2018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D0C4C8-8D87-4638-AAE9-10E16240BDA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51737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F33E-FDD1-4124-BCCA-7EF6952269AC}" type="datetimeFigureOut">
              <a:rPr lang="pt-PT" smtClean="0"/>
              <a:t>22-01-2018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CF8A0-FDAA-48F3-B458-1E8F551F73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96594266"/>
      </p:ext>
    </p:extLst>
  </p:cSld>
  <p:clrMapOvr>
    <a:masterClrMapping/>
  </p:clrMapOvr>
  <p:transition spd="slow" advClick="0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F33E-FDD1-4124-BCCA-7EF6952269AC}" type="datetimeFigureOut">
              <a:rPr lang="pt-PT" smtClean="0"/>
              <a:t>22-01-2018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CF8A0-FDAA-48F3-B458-1E8F551F73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48628605"/>
      </p:ext>
    </p:extLst>
  </p:cSld>
  <p:clrMapOvr>
    <a:masterClrMapping/>
  </p:clrMapOvr>
  <p:transition spd="slow" advClick="0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F33E-FDD1-4124-BCCA-7EF6952269AC}" type="datetimeFigureOut">
              <a:rPr lang="pt-PT" smtClean="0"/>
              <a:t>22-01-2018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CF8A0-FDAA-48F3-B458-1E8F551F73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82684203"/>
      </p:ext>
    </p:extLst>
  </p:cSld>
  <p:clrMapOvr>
    <a:masterClrMapping/>
  </p:clrMapOvr>
  <p:transition spd="slow" advClick="0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F33E-FDD1-4124-BCCA-7EF6952269AC}" type="datetimeFigureOut">
              <a:rPr lang="pt-PT" smtClean="0"/>
              <a:t>22-01-2018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CF8A0-FDAA-48F3-B458-1E8F551F73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42377952"/>
      </p:ext>
    </p:extLst>
  </p:cSld>
  <p:clrMapOvr>
    <a:masterClrMapping/>
  </p:clrMapOvr>
  <p:transition spd="slow" advClick="0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F33E-FDD1-4124-BCCA-7EF6952269AC}" type="datetimeFigureOut">
              <a:rPr lang="pt-PT" smtClean="0"/>
              <a:t>22-01-2018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CF8A0-FDAA-48F3-B458-1E8F551F73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44759268"/>
      </p:ext>
    </p:extLst>
  </p:cSld>
  <p:clrMapOvr>
    <a:masterClrMapping/>
  </p:clrMapOvr>
  <p:transition spd="slow" advClick="0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F33E-FDD1-4124-BCCA-7EF6952269AC}" type="datetimeFigureOut">
              <a:rPr lang="pt-PT" smtClean="0"/>
              <a:t>22-01-2018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CF8A0-FDAA-48F3-B458-1E8F551F73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63185760"/>
      </p:ext>
    </p:extLst>
  </p:cSld>
  <p:clrMapOvr>
    <a:masterClrMapping/>
  </p:clrMapOvr>
  <p:transition spd="slow" advClick="0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F33E-FDD1-4124-BCCA-7EF6952269AC}" type="datetimeFigureOut">
              <a:rPr lang="pt-PT" smtClean="0"/>
              <a:t>22-01-2018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CF8A0-FDAA-48F3-B458-1E8F551F73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72394402"/>
      </p:ext>
    </p:extLst>
  </p:cSld>
  <p:clrMapOvr>
    <a:masterClrMapping/>
  </p:clrMapOvr>
  <p:transition spd="slow" advClick="0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F33E-FDD1-4124-BCCA-7EF6952269AC}" type="datetimeFigureOut">
              <a:rPr lang="pt-PT" smtClean="0"/>
              <a:t>22-01-2018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CF8A0-FDAA-48F3-B458-1E8F551F73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02490153"/>
      </p:ext>
    </p:extLst>
  </p:cSld>
  <p:clrMapOvr>
    <a:masterClrMapping/>
  </p:clrMapOvr>
  <p:transition spd="slow" advClick="0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F33E-FDD1-4124-BCCA-7EF6952269AC}" type="datetimeFigureOut">
              <a:rPr lang="pt-PT" smtClean="0"/>
              <a:t>22-01-2018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CF8A0-FDAA-48F3-B458-1E8F551F73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12755403"/>
      </p:ext>
    </p:extLst>
  </p:cSld>
  <p:clrMapOvr>
    <a:masterClrMapping/>
  </p:clrMapOvr>
  <p:transition spd="slow" advClick="0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F33E-FDD1-4124-BCCA-7EF6952269AC}" type="datetimeFigureOut">
              <a:rPr lang="pt-PT" smtClean="0"/>
              <a:t>22-01-2018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CF8A0-FDAA-48F3-B458-1E8F551F73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27196694"/>
      </p:ext>
    </p:extLst>
  </p:cSld>
  <p:clrMapOvr>
    <a:masterClrMapping/>
  </p:clrMapOvr>
  <p:transition spd="slow" advClick="0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8F33E-FDD1-4124-BCCA-7EF6952269AC}" type="datetimeFigureOut">
              <a:rPr lang="pt-PT" smtClean="0"/>
              <a:t>22-01-2018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CF8A0-FDAA-48F3-B458-1E8F551F73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21572397"/>
      </p:ext>
    </p:extLst>
  </p:cSld>
  <p:clrMapOvr>
    <a:masterClrMapping/>
  </p:clrMapOvr>
  <p:transition spd="slow" advClick="0" advTm="5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8F33E-FDD1-4124-BCCA-7EF6952269AC}" type="datetimeFigureOut">
              <a:rPr lang="pt-PT" smtClean="0"/>
              <a:t>22-01-2018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CF8A0-FDAA-48F3-B458-1E8F551F730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54246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8895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6804248" y="627534"/>
            <a:ext cx="1728192" cy="72008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PT" sz="3200" b="1" spc="50" dirty="0" smtClean="0">
                <a:ln w="11430">
                  <a:solidFill>
                    <a:srgbClr val="C000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Portugal</a:t>
            </a:r>
            <a:endParaRPr lang="pt-PT" sz="3200" b="1" spc="50" dirty="0">
              <a:ln w="11430">
                <a:solidFill>
                  <a:srgbClr val="C00000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987824" y="4299942"/>
            <a:ext cx="439248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t-PT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</a:t>
            </a:r>
          </a:p>
          <a:p>
            <a:r>
              <a:rPr lang="pt-PT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</a:t>
            </a:r>
          </a:p>
          <a:p>
            <a:r>
              <a:rPr lang="pt-PT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</a:t>
            </a:r>
            <a:endParaRPr lang="pt-PT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573052"/>
            <a:ext cx="1979712" cy="50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93355"/>
      </p:ext>
    </p:extLst>
  </p:cSld>
  <p:clrMapOvr>
    <a:masterClrMapping/>
  </p:clrMapOvr>
  <p:transition spd="slow" advClick="0" advTm="7000">
    <p:wedge/>
    <p:sndAc>
      <p:stSnd loop="1">
        <p:snd r:embed="rId2" name="Júlio Pereira - Vento suao_80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64088" y="267494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       Vale do Rio Zêzere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93891841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92280" y="339502"/>
            <a:ext cx="15853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Barragem do Cabril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429945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92280" y="339502"/>
            <a:ext cx="9127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Rio Douro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797149683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20272" y="555526"/>
            <a:ext cx="9127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Rio Douro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973361109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60232" y="339502"/>
            <a:ext cx="11914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Cais da Régua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554476167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3568" y="555526"/>
            <a:ext cx="6351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Régua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991471322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40352" y="627534"/>
            <a:ext cx="9328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Mirandela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592576927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80112" y="483518"/>
            <a:ext cx="9328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Mirandela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846531270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267494"/>
            <a:ext cx="41011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Mirandela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03359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195486"/>
            <a:ext cx="56756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Bragança</a:t>
            </a:r>
          </a:p>
          <a:p>
            <a:r>
              <a:rPr lang="pt-PT" sz="1400" dirty="0" smtClean="0">
                <a:solidFill>
                  <a:schemeClr val="bg1"/>
                </a:solidFill>
              </a:rPr>
              <a:t> Castelo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174885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268209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555526"/>
            <a:ext cx="14274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Castelo Bragança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598239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02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03848" y="267494"/>
            <a:ext cx="30963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                                   Castelo Bragança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278067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123478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       Bragança</a:t>
            </a:r>
          </a:p>
          <a:p>
            <a:r>
              <a:rPr lang="pt-PT" sz="1400" dirty="0" smtClean="0"/>
              <a:t>Sé &amp; Pelourinho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552215315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63688" y="51470"/>
            <a:ext cx="13273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      Bragança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339561857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27984" y="195486"/>
            <a:ext cx="1214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     Aldeia</a:t>
            </a:r>
          </a:p>
          <a:p>
            <a:r>
              <a:rPr lang="pt-PT" sz="1400" dirty="0" smtClean="0"/>
              <a:t> Montesinho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885470772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32240" y="123478"/>
            <a:ext cx="2160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Aldeia Montesinho 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314136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80312" y="195486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Porto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700350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95486"/>
            <a:ext cx="1449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      Porto</a:t>
            </a:r>
          </a:p>
          <a:p>
            <a:r>
              <a:rPr lang="pt-PT" sz="1400" dirty="0" smtClean="0">
                <a:solidFill>
                  <a:schemeClr val="bg1"/>
                </a:solidFill>
              </a:rPr>
              <a:t>Ponte </a:t>
            </a:r>
            <a:r>
              <a:rPr lang="pt-PT" sz="1400" dirty="0" err="1" smtClean="0">
                <a:solidFill>
                  <a:schemeClr val="bg1"/>
                </a:solidFill>
              </a:rPr>
              <a:t>Luíz</a:t>
            </a:r>
            <a:r>
              <a:rPr lang="pt-PT" sz="1400" dirty="0" smtClean="0">
                <a:solidFill>
                  <a:schemeClr val="bg1"/>
                </a:solidFill>
              </a:rPr>
              <a:t> I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806936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411510"/>
            <a:ext cx="14843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   Vista do Porto</a:t>
            </a:r>
          </a:p>
          <a:p>
            <a:r>
              <a:rPr lang="pt-PT" sz="1400" dirty="0" smtClean="0">
                <a:solidFill>
                  <a:schemeClr val="bg1"/>
                </a:solidFill>
              </a:rPr>
              <a:t>Torre dos Clérigos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104269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43608" y="339502"/>
            <a:ext cx="14134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   Porto &amp; Gaia</a:t>
            </a:r>
          </a:p>
          <a:p>
            <a:r>
              <a:rPr lang="pt-PT" sz="1400" dirty="0" smtClean="0">
                <a:solidFill>
                  <a:schemeClr val="bg1"/>
                </a:solidFill>
              </a:rPr>
              <a:t>As duas margens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028723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51470"/>
            <a:ext cx="8233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Sintra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907992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24328" y="51470"/>
            <a:ext cx="16064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    </a:t>
            </a:r>
          </a:p>
          <a:p>
            <a:r>
              <a:rPr lang="pt-PT" sz="1400" dirty="0" smtClean="0"/>
              <a:t>      Sintra</a:t>
            </a:r>
          </a:p>
          <a:p>
            <a:r>
              <a:rPr lang="pt-PT" sz="1400" dirty="0" smtClean="0"/>
              <a:t>Arte pública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468426832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123478"/>
            <a:ext cx="11282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Estátua viva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164171581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123478"/>
            <a:ext cx="1283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      Sintra</a:t>
            </a:r>
          </a:p>
          <a:p>
            <a:r>
              <a:rPr lang="pt-PT" sz="1400" dirty="0" smtClean="0"/>
              <a:t>Arte pública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137262219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572000" y="3795886"/>
            <a:ext cx="14401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                                                        </a:t>
            </a:r>
          </a:p>
          <a:p>
            <a:endParaRPr lang="pt-PT" sz="1400" dirty="0"/>
          </a:p>
          <a:p>
            <a:endParaRPr lang="pt-PT" sz="1400" dirty="0" smtClean="0"/>
          </a:p>
          <a:p>
            <a:r>
              <a:rPr lang="pt-PT" sz="1400" dirty="0"/>
              <a:t> </a:t>
            </a:r>
            <a:r>
              <a:rPr lang="pt-PT" sz="1400" dirty="0" smtClean="0"/>
              <a:t>                                                                     </a:t>
            </a:r>
          </a:p>
          <a:p>
            <a:r>
              <a:rPr lang="pt-PT" sz="1400" dirty="0" smtClean="0"/>
              <a:t>                                                                                                                                                                                                                                                               Sintra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64364301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51470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/>
          </a:p>
          <a:p>
            <a:r>
              <a:rPr lang="pt-PT" sz="1400" dirty="0" smtClean="0"/>
              <a:t>Oeiras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986836851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100392" y="123478"/>
            <a:ext cx="72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Oeiras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951299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267494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Marina de Oeiras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460930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52320" y="411510"/>
            <a:ext cx="9825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  Cascais</a:t>
            </a:r>
          </a:p>
          <a:p>
            <a:r>
              <a:rPr lang="pt-PT" sz="1400" dirty="0" smtClean="0"/>
              <a:t>Pelourinho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739177595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267494"/>
            <a:ext cx="79113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Cascais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15782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483518"/>
            <a:ext cx="7105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Cascais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730583079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483518"/>
            <a:ext cx="1981507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/>
          </a:p>
          <a:p>
            <a:endParaRPr lang="pt-PT" sz="1400" dirty="0"/>
          </a:p>
          <a:p>
            <a:endParaRPr lang="pt-PT" sz="1400" dirty="0" smtClean="0"/>
          </a:p>
          <a:p>
            <a:endParaRPr lang="pt-PT" sz="1400" dirty="0"/>
          </a:p>
          <a:p>
            <a:endParaRPr lang="pt-PT" sz="1400" dirty="0" smtClean="0"/>
          </a:p>
          <a:p>
            <a:endParaRPr lang="pt-PT" sz="1400" dirty="0"/>
          </a:p>
          <a:p>
            <a:endParaRPr lang="pt-PT" sz="1400" dirty="0" smtClean="0"/>
          </a:p>
          <a:p>
            <a:endParaRPr lang="pt-PT" sz="1400" dirty="0"/>
          </a:p>
          <a:p>
            <a:endParaRPr lang="pt-PT" sz="1400" dirty="0" smtClean="0"/>
          </a:p>
          <a:p>
            <a:endParaRPr lang="pt-PT" sz="1400" dirty="0"/>
          </a:p>
          <a:p>
            <a:endParaRPr lang="pt-PT" sz="1400" dirty="0" smtClean="0"/>
          </a:p>
          <a:p>
            <a:endParaRPr lang="pt-PT" sz="1400" dirty="0"/>
          </a:p>
          <a:p>
            <a:endParaRPr lang="pt-PT" sz="1400" dirty="0" smtClean="0"/>
          </a:p>
          <a:p>
            <a:endParaRPr lang="pt-PT" sz="1400" dirty="0"/>
          </a:p>
          <a:p>
            <a:endParaRPr lang="pt-PT" sz="1400" dirty="0" smtClean="0"/>
          </a:p>
          <a:p>
            <a:endParaRPr lang="pt-PT" sz="1400" dirty="0"/>
          </a:p>
          <a:p>
            <a:endParaRPr lang="pt-PT" sz="1400" dirty="0" smtClean="0"/>
          </a:p>
          <a:p>
            <a:endParaRPr lang="pt-PT" sz="1400" dirty="0"/>
          </a:p>
          <a:p>
            <a:endParaRPr lang="pt-PT" sz="1400" dirty="0" smtClean="0"/>
          </a:p>
          <a:p>
            <a:endParaRPr lang="pt-PT" sz="1400" dirty="0"/>
          </a:p>
          <a:p>
            <a:r>
              <a:rPr lang="pt-PT" sz="1400" dirty="0" smtClean="0"/>
              <a:t>                Marina Cascais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767391487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24328" y="843558"/>
            <a:ext cx="7105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Cascais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4186048961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4659982"/>
            <a:ext cx="7105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Cascais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900556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52120" y="123478"/>
            <a:ext cx="30243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                                                  Cascais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180278550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7504" y="4443958"/>
            <a:ext cx="1552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      Cascais</a:t>
            </a:r>
          </a:p>
          <a:p>
            <a:r>
              <a:rPr lang="pt-PT" sz="1400" dirty="0" smtClean="0">
                <a:solidFill>
                  <a:schemeClr val="bg1"/>
                </a:solidFill>
              </a:rPr>
              <a:t>Boca do Inferno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261983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56176" y="555526"/>
            <a:ext cx="20564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    Palácio Nacional Mafra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878087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33950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solidFill>
                  <a:schemeClr val="bg1"/>
                </a:solidFill>
              </a:rPr>
              <a:t> </a:t>
            </a:r>
            <a:r>
              <a:rPr lang="pt-PT" sz="1400" dirty="0" smtClean="0">
                <a:solidFill>
                  <a:schemeClr val="bg1"/>
                </a:solidFill>
              </a:rPr>
              <a:t>Palácio Nacional Mafra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705807259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411510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 Palácio Nacional Mafra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4284748737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1007" y="4673460"/>
            <a:ext cx="576064" cy="36004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331640" y="771550"/>
            <a:ext cx="8510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Sesimbra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732969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24328" y="411510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Sesimbra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217714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39552" y="699542"/>
            <a:ext cx="8510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Sesimbra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522206690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20272" y="411510"/>
            <a:ext cx="846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>
                <a:solidFill>
                  <a:schemeClr val="bg1"/>
                </a:solidFill>
              </a:rPr>
              <a:t>Albufeira</a:t>
            </a:r>
          </a:p>
        </p:txBody>
      </p:sp>
    </p:spTree>
    <p:extLst>
      <p:ext uri="{BB962C8B-B14F-4D97-AF65-F5344CB8AC3E}">
        <p14:creationId xmlns:p14="http://schemas.microsoft.com/office/powerpoint/2010/main" val="4083488238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52320" y="4803998"/>
            <a:ext cx="846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Albufeira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736892196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555526"/>
            <a:ext cx="846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>
                <a:solidFill>
                  <a:schemeClr val="bg1"/>
                </a:solidFill>
              </a:rPr>
              <a:t>Albufeira</a:t>
            </a:r>
          </a:p>
        </p:txBody>
      </p:sp>
    </p:spTree>
    <p:extLst>
      <p:ext uri="{BB962C8B-B14F-4D97-AF65-F5344CB8AC3E}">
        <p14:creationId xmlns:p14="http://schemas.microsoft.com/office/powerpoint/2010/main" val="161246912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60232" y="339502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Albufeira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461854600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96336" y="195486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Albufeira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665217307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08304" y="411510"/>
            <a:ext cx="846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Albufeira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88180300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411510"/>
            <a:ext cx="846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Albufeira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233603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08304" y="339502"/>
            <a:ext cx="8465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Albufeira</a:t>
            </a:r>
          </a:p>
          <a:p>
            <a:r>
              <a:rPr lang="pt-PT" sz="1400" dirty="0" smtClean="0"/>
              <a:t>   Inatel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4643500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555526"/>
            <a:ext cx="846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Albufeira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078736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452320" y="267494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 Albufeira</a:t>
            </a:r>
          </a:p>
          <a:p>
            <a:r>
              <a:rPr lang="pt-PT" sz="1400" dirty="0" smtClean="0">
                <a:solidFill>
                  <a:schemeClr val="bg1"/>
                </a:solidFill>
              </a:rPr>
              <a:t>Pôr do Sol 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277657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96336" y="411510"/>
            <a:ext cx="846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/>
              <a:t>Albufeira</a:t>
            </a:r>
          </a:p>
        </p:txBody>
      </p:sp>
    </p:spTree>
    <p:extLst>
      <p:ext uri="{BB962C8B-B14F-4D97-AF65-F5344CB8AC3E}">
        <p14:creationId xmlns:p14="http://schemas.microsoft.com/office/powerpoint/2010/main" val="218091633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04248" y="483518"/>
            <a:ext cx="14525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Marina Albufeira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558873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411510"/>
            <a:ext cx="14124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Marina Albufeira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171849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48264" y="627534"/>
            <a:ext cx="8575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Portimão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255158023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80312" y="555526"/>
            <a:ext cx="8575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Portimão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252655020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 flipH="1">
            <a:off x="6588223" y="0"/>
            <a:ext cx="187220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>
                <a:solidFill>
                  <a:schemeClr val="bg1"/>
                </a:solidFill>
              </a:rPr>
              <a:t>Portimão</a:t>
            </a:r>
          </a:p>
        </p:txBody>
      </p:sp>
    </p:spTree>
    <p:extLst>
      <p:ext uri="{BB962C8B-B14F-4D97-AF65-F5344CB8AC3E}">
        <p14:creationId xmlns:p14="http://schemas.microsoft.com/office/powerpoint/2010/main" val="1708019450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1560" y="411510"/>
            <a:ext cx="8575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Portimão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345266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0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/>
          </a:p>
          <a:p>
            <a:r>
              <a:rPr lang="pt-PT" sz="1400" dirty="0" smtClean="0">
                <a:solidFill>
                  <a:schemeClr val="bg1"/>
                </a:solidFill>
              </a:rPr>
              <a:t>Calçada Portuguesa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629336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483518"/>
            <a:ext cx="8575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>
                <a:solidFill>
                  <a:schemeClr val="bg1"/>
                </a:solidFill>
              </a:rPr>
              <a:t>Portimão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879604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0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>
              <a:solidFill>
                <a:schemeClr val="bg1"/>
              </a:solidFill>
            </a:endParaRPr>
          </a:p>
          <a:p>
            <a:r>
              <a:rPr lang="pt-PT" sz="1400" dirty="0" smtClean="0">
                <a:solidFill>
                  <a:schemeClr val="bg1"/>
                </a:solidFill>
              </a:rPr>
              <a:t>Marina Portimão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594454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23728" y="12347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Marina de Portimão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003714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1520" y="483518"/>
            <a:ext cx="14234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Marina Portimão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987959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267494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Marina de Portimão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490933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267494"/>
            <a:ext cx="15458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Praia da Rocha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337952416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24328" y="411510"/>
            <a:ext cx="12577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>
                <a:solidFill>
                  <a:schemeClr val="bg1"/>
                </a:solidFill>
              </a:rPr>
              <a:t>Praia da Rocha</a:t>
            </a:r>
            <a:endParaRPr lang="pt-PT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680636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267494"/>
            <a:ext cx="14738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/>
              <a:t>Praia da Rocha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4126905895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92080" y="555526"/>
            <a:ext cx="14506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Cabo São Vicente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623032482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563888" y="411510"/>
            <a:ext cx="5954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Lagos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786998999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6216" y="339502"/>
            <a:ext cx="5954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Lagos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2422065386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80312" y="627534"/>
            <a:ext cx="4868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Fóia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276155656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55776" y="411510"/>
            <a:ext cx="5023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Faro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300716373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7584" y="411510"/>
            <a:ext cx="5900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Silves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452442581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67744" y="483518"/>
            <a:ext cx="5900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Silves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2562809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15616" y="123478"/>
            <a:ext cx="21027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/>
              <a:t>Vila Real Santo António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227240803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55776" y="411510"/>
            <a:ext cx="18867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400" dirty="0" smtClean="0"/>
              <a:t>Vila Real Santo António</a:t>
            </a:r>
            <a:endParaRPr lang="pt-PT" sz="1400" dirty="0"/>
          </a:p>
        </p:txBody>
      </p:sp>
    </p:spTree>
    <p:extLst>
      <p:ext uri="{BB962C8B-B14F-4D97-AF65-F5344CB8AC3E}">
        <p14:creationId xmlns:p14="http://schemas.microsoft.com/office/powerpoint/2010/main" val="1834544192"/>
      </p:ext>
    </p:extLst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411510"/>
            <a:ext cx="893662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ial Rounded MT Bold" panose="020F0704030504030204" pitchFamily="34" charset="0"/>
              </a:rPr>
              <a:t>Imagens &amp; Formatação </a:t>
            </a:r>
            <a:r>
              <a:rPr lang="pt-PT" sz="1400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ial Rounded MT Bold" panose="020F0704030504030204" pitchFamily="34" charset="0"/>
              </a:rPr>
              <a:t>Necy</a:t>
            </a:r>
            <a:r>
              <a:rPr lang="pt-PT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ial Rounded MT Bold" panose="020F0704030504030204" pitchFamily="34" charset="0"/>
              </a:rPr>
              <a:t> Guerreiro</a:t>
            </a:r>
          </a:p>
          <a:p>
            <a:r>
              <a:rPr lang="pt-PT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ial Rounded MT Bold" panose="020F0704030504030204" pitchFamily="34" charset="0"/>
              </a:rPr>
              <a:t>            necyguerreiro@gmail.com</a:t>
            </a:r>
            <a:endParaRPr lang="pt-PT" sz="1400" dirty="0">
              <a:solidFill>
                <a:schemeClr val="accent6">
                  <a:lumMod val="40000"/>
                  <a:lumOff val="6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ial Rounded MT Bold" panose="020F0704030504030204" pitchFamily="34" charset="0"/>
              </a:rPr>
              <a:t>                     Lisboa – Portugal</a:t>
            </a:r>
          </a:p>
          <a:p>
            <a:endParaRPr lang="pt-PT" sz="1400" dirty="0" smtClean="0">
              <a:solidFill>
                <a:schemeClr val="accent6">
                  <a:lumMod val="40000"/>
                  <a:lumOff val="60000"/>
                </a:schemeClr>
              </a:solidFill>
              <a:latin typeface="Arial Rounded MT Bold" panose="020F0704030504030204" pitchFamily="34" charset="0"/>
            </a:endParaRPr>
          </a:p>
          <a:p>
            <a:endParaRPr lang="pt-PT" sz="1400" dirty="0">
              <a:solidFill>
                <a:schemeClr val="accent6">
                  <a:lumMod val="40000"/>
                  <a:lumOff val="60000"/>
                </a:schemeClr>
              </a:solidFill>
              <a:latin typeface="Arial Rounded MT Bold" panose="020F0704030504030204" pitchFamily="34" charset="0"/>
            </a:endParaRPr>
          </a:p>
          <a:p>
            <a:endParaRPr lang="pt-PT" sz="1400" dirty="0" smtClean="0">
              <a:solidFill>
                <a:schemeClr val="accent6">
                  <a:lumMod val="40000"/>
                  <a:lumOff val="6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ial Rounded MT Bold" panose="020F0704030504030204" pitchFamily="34" charset="0"/>
              </a:rPr>
              <a:t>         Júlio Pereira _ “ Vento Suão”</a:t>
            </a:r>
            <a:endParaRPr lang="pt-PT" sz="1400" dirty="0">
              <a:solidFill>
                <a:schemeClr val="accent6">
                  <a:lumMod val="40000"/>
                  <a:lumOff val="60000"/>
                </a:schemeClr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4448" y="4659982"/>
            <a:ext cx="295846" cy="40285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211729"/>
            <a:ext cx="404813" cy="404813"/>
          </a:xfrm>
          <a:prstGeom prst="rect">
            <a:avLst/>
          </a:prstGeom>
        </p:spPr>
      </p:pic>
      <p:sp>
        <p:nvSpPr>
          <p:cNvPr id="6" name="Marcador de Posição da Data 5"/>
          <p:cNvSpPr>
            <a:spLocks noGrp="1"/>
          </p:cNvSpPr>
          <p:nvPr>
            <p:ph type="dt" sz="half" idx="10"/>
          </p:nvPr>
        </p:nvSpPr>
        <p:spPr>
          <a:xfrm>
            <a:off x="899592" y="1923678"/>
            <a:ext cx="3024336" cy="1152127"/>
          </a:xfrm>
        </p:spPr>
        <p:txBody>
          <a:bodyPr/>
          <a:lstStyle/>
          <a:p>
            <a:fld id="{368299D8-3DDF-4FAA-84A0-34C7DB6B8261}" type="datetime9">
              <a:rPr lang="pt-PT" sz="160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ial Rounded MT Bold" panose="020F0704030504030204" pitchFamily="34" charset="0"/>
              </a:rPr>
              <a:t>22-01-2018 09:39:12</a:t>
            </a:fld>
            <a:endParaRPr lang="pt-PT" sz="1600" dirty="0">
              <a:solidFill>
                <a:schemeClr val="accent6">
                  <a:lumMod val="40000"/>
                  <a:lumOff val="60000"/>
                </a:schemeClr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215699"/>
      </p:ext>
    </p:extLst>
  </p:cSld>
  <p:clrMapOvr>
    <a:masterClrMapping/>
  </p:clrMapOvr>
  <p:transition spd="slow" advClick="0" advTm="60000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201</Words>
  <Application>Microsoft Office PowerPoint</Application>
  <PresentationFormat>Apresentação no Ecrã (16:9)</PresentationFormat>
  <Paragraphs>129</Paragraphs>
  <Slides>80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80</vt:i4>
      </vt:variant>
    </vt:vector>
  </HeadingPairs>
  <TitlesOfParts>
    <vt:vector size="8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34</cp:revision>
  <dcterms:created xsi:type="dcterms:W3CDTF">2017-01-01T12:29:13Z</dcterms:created>
  <dcterms:modified xsi:type="dcterms:W3CDTF">2018-01-22T10:10:51Z</dcterms:modified>
</cp:coreProperties>
</file>