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433" r:id="rId3"/>
    <p:sldId id="256" r:id="rId4"/>
    <p:sldId id="415" r:id="rId5"/>
    <p:sldId id="270" r:id="rId6"/>
    <p:sldId id="419" r:id="rId7"/>
    <p:sldId id="434" r:id="rId8"/>
    <p:sldId id="431" r:id="rId9"/>
    <p:sldId id="356" r:id="rId10"/>
    <p:sldId id="294" r:id="rId11"/>
    <p:sldId id="357" r:id="rId12"/>
    <p:sldId id="416" r:id="rId13"/>
    <p:sldId id="359" r:id="rId14"/>
    <p:sldId id="430" r:id="rId15"/>
    <p:sldId id="360" r:id="rId16"/>
    <p:sldId id="258" r:id="rId17"/>
    <p:sldId id="374" r:id="rId18"/>
    <p:sldId id="418" r:id="rId19"/>
    <p:sldId id="438" r:id="rId20"/>
    <p:sldId id="420" r:id="rId21"/>
    <p:sldId id="372" r:id="rId22"/>
    <p:sldId id="265" r:id="rId23"/>
    <p:sldId id="383" r:id="rId24"/>
    <p:sldId id="422" r:id="rId25"/>
    <p:sldId id="370" r:id="rId26"/>
    <p:sldId id="277" r:id="rId27"/>
    <p:sldId id="366" r:id="rId28"/>
    <p:sldId id="284" r:id="rId29"/>
    <p:sldId id="382" r:id="rId30"/>
    <p:sldId id="257" r:id="rId31"/>
    <p:sldId id="363" r:id="rId32"/>
    <p:sldId id="417" r:id="rId33"/>
    <p:sldId id="375" r:id="rId34"/>
    <p:sldId id="260" r:id="rId35"/>
    <p:sldId id="377" r:id="rId36"/>
    <p:sldId id="281" r:id="rId37"/>
    <p:sldId id="378" r:id="rId38"/>
    <p:sldId id="267" r:id="rId39"/>
    <p:sldId id="411" r:id="rId40"/>
    <p:sldId id="297" r:id="rId41"/>
    <p:sldId id="380" r:id="rId42"/>
    <p:sldId id="262" r:id="rId43"/>
    <p:sldId id="373" r:id="rId44"/>
    <p:sldId id="421" r:id="rId45"/>
    <p:sldId id="367" r:id="rId46"/>
    <p:sldId id="334" r:id="rId47"/>
    <p:sldId id="381" r:id="rId48"/>
    <p:sldId id="261" r:id="rId49"/>
    <p:sldId id="436" r:id="rId50"/>
    <p:sldId id="301" r:id="rId51"/>
    <p:sldId id="424" r:id="rId52"/>
    <p:sldId id="432" r:id="rId53"/>
    <p:sldId id="425" r:id="rId54"/>
    <p:sldId id="346" r:id="rId55"/>
    <p:sldId id="423" r:id="rId56"/>
    <p:sldId id="336" r:id="rId57"/>
    <p:sldId id="437" r:id="rId58"/>
    <p:sldId id="344" r:id="rId59"/>
    <p:sldId id="427" r:id="rId60"/>
    <p:sldId id="335" r:id="rId61"/>
    <p:sldId id="428" r:id="rId62"/>
    <p:sldId id="350" r:id="rId63"/>
    <p:sldId id="384" r:id="rId64"/>
    <p:sldId id="435" r:id="rId65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e4cgM7lB/1S1neZREoUgA==" hashData="YtMsS48BZIaZiae8pPOflWbX2B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284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49BE-D0F7-4219-BF62-F4951E4767F6}" type="datetimeFigureOut">
              <a:rPr lang="hu-HU" smtClean="0"/>
              <a:pPr/>
              <a:t>2018.09.16.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A2CDA-B983-42F2-976F-235D4EF2FE9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49BE-D0F7-4219-BF62-F4951E4767F6}" type="datetimeFigureOut">
              <a:rPr lang="hu-HU" smtClean="0"/>
              <a:pPr/>
              <a:t>2018.09.16.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A2CDA-B983-42F2-976F-235D4EF2FE9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49BE-D0F7-4219-BF62-F4951E4767F6}" type="datetimeFigureOut">
              <a:rPr lang="hu-HU" smtClean="0"/>
              <a:pPr/>
              <a:t>2018.09.16.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A2CDA-B983-42F2-976F-235D4EF2FE9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49BE-D0F7-4219-BF62-F4951E4767F6}" type="datetimeFigureOut">
              <a:rPr lang="hu-HU" smtClean="0"/>
              <a:pPr/>
              <a:t>2018.09.16.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A2CDA-B983-42F2-976F-235D4EF2FE9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49BE-D0F7-4219-BF62-F4951E4767F6}" type="datetimeFigureOut">
              <a:rPr lang="hu-HU" smtClean="0"/>
              <a:pPr/>
              <a:t>2018.09.16.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A2CDA-B983-42F2-976F-235D4EF2FE9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49BE-D0F7-4219-BF62-F4951E4767F6}" type="datetimeFigureOut">
              <a:rPr lang="hu-HU" smtClean="0"/>
              <a:pPr/>
              <a:t>2018.09.16.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A2CDA-B983-42F2-976F-235D4EF2FE9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49BE-D0F7-4219-BF62-F4951E4767F6}" type="datetimeFigureOut">
              <a:rPr lang="hu-HU" smtClean="0"/>
              <a:pPr/>
              <a:t>2018.09.16.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A2CDA-B983-42F2-976F-235D4EF2FE9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49BE-D0F7-4219-BF62-F4951E4767F6}" type="datetimeFigureOut">
              <a:rPr lang="hu-HU" smtClean="0"/>
              <a:pPr/>
              <a:t>2018.09.16.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A2CDA-B983-42F2-976F-235D4EF2FE9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49BE-D0F7-4219-BF62-F4951E4767F6}" type="datetimeFigureOut">
              <a:rPr lang="hu-HU" smtClean="0"/>
              <a:pPr/>
              <a:t>2018.09.16.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A2CDA-B983-42F2-976F-235D4EF2FE9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49BE-D0F7-4219-BF62-F4951E4767F6}" type="datetimeFigureOut">
              <a:rPr lang="hu-HU" smtClean="0"/>
              <a:pPr/>
              <a:t>2018.09.16.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A2CDA-B983-42F2-976F-235D4EF2FE9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49BE-D0F7-4219-BF62-F4951E4767F6}" type="datetimeFigureOut">
              <a:rPr lang="hu-HU" smtClean="0"/>
              <a:pPr/>
              <a:t>2018.09.16.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A2CDA-B983-42F2-976F-235D4EF2FE9D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949BE-D0F7-4219-BF62-F4951E4767F6}" type="datetimeFigureOut">
              <a:rPr lang="hu-HU" smtClean="0"/>
              <a:pPr/>
              <a:t>2018.09.16.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9A2CDA-B983-42F2-976F-235D4EF2FE9D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89755-perfume-wallpaper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rcRect t="16609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  <p:pic>
        <p:nvPicPr>
          <p:cNvPr id="3" name="Kép 2" descr="8p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827584" y="394360"/>
            <a:ext cx="605790" cy="662940"/>
          </a:xfrm>
          <a:prstGeom prst="rect">
            <a:avLst/>
          </a:prstGeom>
        </p:spPr>
      </p:pic>
      <p:pic>
        <p:nvPicPr>
          <p:cNvPr id="4" name="Kép 3" descr="8e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827584" y="1114440"/>
            <a:ext cx="605790" cy="662940"/>
          </a:xfrm>
          <a:prstGeom prst="rect">
            <a:avLst/>
          </a:prstGeom>
        </p:spPr>
      </p:pic>
      <p:pic>
        <p:nvPicPr>
          <p:cNvPr id="5" name="Kép 4" descr="8r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827584" y="1834520"/>
            <a:ext cx="645795" cy="662940"/>
          </a:xfrm>
          <a:prstGeom prst="rect">
            <a:avLst/>
          </a:prstGeom>
        </p:spPr>
      </p:pic>
      <p:pic>
        <p:nvPicPr>
          <p:cNvPr id="6" name="Kép 5" descr="8f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817290" y="2554600"/>
            <a:ext cx="514350" cy="662940"/>
          </a:xfrm>
          <a:prstGeom prst="rect">
            <a:avLst/>
          </a:prstGeom>
        </p:spPr>
      </p:pic>
      <p:pic>
        <p:nvPicPr>
          <p:cNvPr id="7" name="Kép 6" descr="8m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736134" y="4051900"/>
            <a:ext cx="811530" cy="662940"/>
          </a:xfrm>
          <a:prstGeom prst="rect">
            <a:avLst/>
          </a:prstGeom>
        </p:spPr>
      </p:pic>
      <p:pic>
        <p:nvPicPr>
          <p:cNvPr id="8" name="Kép 7" descr="8u.gif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>
            <a:off x="755576" y="3274680"/>
            <a:ext cx="668655" cy="662940"/>
          </a:xfrm>
          <a:prstGeom prst="rect">
            <a:avLst/>
          </a:prstGeom>
        </p:spPr>
      </p:pic>
      <p:pic>
        <p:nvPicPr>
          <p:cNvPr id="9" name="Kép 8" descr="8e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797858" y="4786848"/>
            <a:ext cx="605790" cy="66294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 dir="vert"/>
    <p:sndAc>
      <p:stSnd>
        <p:snd r:embed="rId2" name="Kenny G - Tango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8998-admin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_Keira_Knightley_in_advertising_perfume_110893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duhi-toilet-water-perfume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8873367-perfume-wallpapers.jpg"/>
          <p:cNvPicPr>
            <a:picLocks noChangeAspect="1"/>
          </p:cNvPicPr>
          <p:nvPr/>
        </p:nvPicPr>
        <p:blipFill>
          <a:blip r:embed="rId2" cstate="print"/>
          <a:srcRect l="100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epestki-parfium-dukhi-shane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95" r="295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anel_coco_mademoiselle_perfume_audrey_hepburn_101735_1280x8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7727-admin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rands_Gorgeous_perfume_by_Dior_092594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7740352" y="0"/>
            <a:ext cx="1403648" cy="6252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ian_diors_legendary_miss_dior_perfume_fragrance_tenderness_ease_45285_1280x102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5536"/>
          <a:stretch>
            <a:fillRect/>
          </a:stretch>
        </p:blipFill>
        <p:spPr>
          <a:xfrm>
            <a:off x="1000125" y="316493"/>
            <a:ext cx="7143750" cy="5398507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rands_Perfume_by_Giorgio_Armani_092635_12.jpg"/>
          <p:cNvPicPr>
            <a:picLocks noChangeAspect="1"/>
          </p:cNvPicPr>
          <p:nvPr/>
        </p:nvPicPr>
        <p:blipFill>
          <a:blip r:embed="rId2" cstate="print"/>
          <a:srcRect b="98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owers-photography-touch-feminine-perfume-soft-flower-new-wallpaper-download.jpg"/>
          <p:cNvPicPr>
            <a:picLocks noChangeAspect="1"/>
          </p:cNvPicPr>
          <p:nvPr/>
        </p:nvPicPr>
        <p:blipFill>
          <a:blip r:embed="rId2" cstate="print"/>
          <a:srcRect t="7139" b="9239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rands_Perfume_by_Roberto_Cavalli_092697_12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al_perfume_ornaments_107361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rands_Perfumes_from_Roberto_Cavalli_092703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Creative_Wallpaper_Multicolored_glass_perfume_bottles_116367_12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gucci_guilty_guy_girl_touch_perfume_44684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ucci_guilty_perfume_for_her_42811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6084168" y="5305772"/>
            <a:ext cx="1224136" cy="2160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rfume-wallpaper-hd-2560x1440-30197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7087" r="2953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ancome-vie-est-belle-fragrance-review-emerald-eyeliner-264438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5669" b="11024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dukhi-parfium-flakon-aroma-perfum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7812-admin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631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ww.zastavki.com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1405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uerlain-abeil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0"/>
            <a:ext cx="7620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5796136" y="1921396"/>
            <a:ext cx="1224136" cy="2160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5093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9580169-perfume-wallpapers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414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rands_New_perfume_by_Fendi_092623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ls.com_14552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0_hemes-new-fragrance-wallpaper-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4145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abulous-fragrances-wear-this-valentine-day-beauty-fashion-1776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4361" y="0"/>
            <a:ext cx="6955277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.lo_live_perfume_for_women_by_jennifer_lopez.jpg"/>
          <p:cNvPicPr>
            <a:picLocks noChangeAspect="1"/>
          </p:cNvPicPr>
          <p:nvPr/>
        </p:nvPicPr>
        <p:blipFill>
          <a:blip r:embed="rId2" cstate="print"/>
          <a:srcRect b="167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945-next-perfume-bottles-wallpaper_23638.jpg"/>
          <p:cNvPicPr>
            <a:picLocks noChangeAspect="1"/>
          </p:cNvPicPr>
          <p:nvPr/>
        </p:nvPicPr>
        <p:blipFill>
          <a:blip r:embed="rId2" cstate="print"/>
          <a:srcRect l="3150" r="689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nnifer-lopez-perfume-flowers-300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ouage_epic_perfume_luxury_43066_1280x1024.jpg"/>
          <p:cNvPicPr>
            <a:picLocks noChangeAspect="1"/>
          </p:cNvPicPr>
          <p:nvPr/>
        </p:nvPicPr>
        <p:blipFill>
          <a:blip r:embed="rId2" cstate="print"/>
          <a:srcRect b="4798"/>
          <a:stretch>
            <a:fillRect/>
          </a:stretch>
        </p:blipFill>
        <p:spPr>
          <a:xfrm>
            <a:off x="1000125" y="274315"/>
            <a:ext cx="7143750" cy="544068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ugo_boss_keira_knightley_brands_girl_perfumes_fragrance_44730_1280x800.jpg"/>
          <p:cNvPicPr>
            <a:picLocks noChangeAspect="1"/>
          </p:cNvPicPr>
          <p:nvPr/>
        </p:nvPicPr>
        <p:blipFill>
          <a:blip r:embed="rId2" cstate="print">
            <a:lum bright="2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60679-admin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ndsay Ellingson Looking At Camera N Perfume In Hand Photoshoot.jpg"/>
          <p:cNvPicPr>
            <a:picLocks noChangeAspect="1"/>
          </p:cNvPicPr>
          <p:nvPr/>
        </p:nvPicPr>
        <p:blipFill>
          <a:blip r:embed="rId2" cstate="print"/>
          <a:srcRect r="11220" b="1312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42708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rfume-clothing-mod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11840-perfumes-fashion-perfume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259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ergie_perfume_face_hat_brown_5986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carolina_herrera_garden_party_box_perfume_fragrance_brand_42579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4146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n-perfumes-extatic-flakony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xy_perfume_ad_40923-1600x1200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rcRect t="6299" b="10394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945-next-perfume-bottles-wallpaper_2363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1420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13183-perfumes-fashion-perfume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858088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414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Brands_Perfume_by_Givenchy_092640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F312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669" b="11024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rit.jpg"/>
          <p:cNvPicPr>
            <a:picLocks noChangeAspect="1"/>
          </p:cNvPicPr>
          <p:nvPr/>
        </p:nvPicPr>
        <p:blipFill>
          <a:blip r:embed="rId2" cstate="print"/>
          <a:srcRect r="277" b="2953"/>
          <a:stretch>
            <a:fillRect/>
          </a:stretch>
        </p:blipFill>
        <p:spPr>
          <a:xfrm>
            <a:off x="1313736" y="0"/>
            <a:ext cx="7830264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7596336" y="5255468"/>
            <a:ext cx="1152128" cy="266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mell_de-parfum_perfume_floral_fragrance_43942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9666847-perfume-wallpap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fumes-lanvin-duhi-flakony.jpg"/>
          <p:cNvPicPr>
            <a:picLocks noChangeAspect="1"/>
          </p:cNvPicPr>
          <p:nvPr/>
        </p:nvPicPr>
        <p:blipFill>
          <a:blip r:embed="rId2" cstate="print">
            <a:lum bright="-2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4145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ure_poison_fragrance_for_women_by_christian_dior.jpg"/>
          <p:cNvPicPr>
            <a:picLocks noChangeAspect="1"/>
          </p:cNvPicPr>
          <p:nvPr/>
        </p:nvPicPr>
        <p:blipFill>
          <a:blip r:embed="rId2" cstate="print"/>
          <a:srcRect l="5167" t="20669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1259632" y="1345332"/>
            <a:ext cx="136815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7406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eomist_ang_nieux_ang_nieux3570_cosmetics_hands-766198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02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ean-paul-gaultier-fragile-1024x768-fashion-wallpape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5365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ews-from-tin-bin-lanc-vie-est-belle-review-178840.jpg"/>
          <p:cNvPicPr>
            <a:picLocks noChangeAspect="1"/>
          </p:cNvPicPr>
          <p:nvPr/>
        </p:nvPicPr>
        <p:blipFill>
          <a:blip r:embed="rId2" cstate="print"/>
          <a:srcRect l="4961" r="10394" b="6285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dukhi-parfium-flakon-ruki-koltso-manikiur-perfume-han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9095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grayscl/>
            <a:lum bright="-100000" contrast="100000"/>
          </a:blip>
          <a:stretch>
            <a:fillRect/>
          </a:stretch>
        </p:blipFill>
        <p:spPr>
          <a:xfrm>
            <a:off x="1475656" y="1849388"/>
            <a:ext cx="1209675" cy="66675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210826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FF6699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http://judy-ladiesfirst.blogspot.com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FF6699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00B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00B05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20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6</Words>
  <Application>Microsoft Office PowerPoint</Application>
  <PresentationFormat>Diavetítés a képernyőre (16:10 oldalarány)</PresentationFormat>
  <Paragraphs>2</Paragraphs>
  <Slides>64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64</vt:i4>
      </vt:variant>
    </vt:vector>
  </HeadingPairs>
  <TitlesOfParts>
    <vt:vector size="65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  <vt:lpstr>58. dia</vt:lpstr>
      <vt:lpstr>59. dia</vt:lpstr>
      <vt:lpstr>60. dia</vt:lpstr>
      <vt:lpstr>61. dia</vt:lpstr>
      <vt:lpstr>62. dia</vt:lpstr>
      <vt:lpstr>63. dia</vt:lpstr>
      <vt:lpstr>64.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30</cp:revision>
  <dcterms:created xsi:type="dcterms:W3CDTF">2018-09-06T07:49:09Z</dcterms:created>
  <dcterms:modified xsi:type="dcterms:W3CDTF">2018-09-16T10:52:17Z</dcterms:modified>
</cp:coreProperties>
</file>