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5" r:id="rId18"/>
    <p:sldId id="277" r:id="rId19"/>
    <p:sldId id="278" r:id="rId20"/>
    <p:sldId id="279" r:id="rId21"/>
    <p:sldId id="280" r:id="rId22"/>
    <p:sldId id="281" r:id="rId23"/>
    <p:sldId id="282" r:id="rId24"/>
    <p:sldId id="284" r:id="rId25"/>
    <p:sldId id="285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3" r:id="rId42"/>
    <p:sldId id="304" r:id="rId43"/>
    <p:sldId id="306" r:id="rId44"/>
  </p:sldIdLst>
  <p:sldSz cx="9144000" cy="6858000" type="screen4x3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41" autoAdjust="0"/>
    <p:restoredTop sz="94660"/>
  </p:normalViewPr>
  <p:slideViewPr>
    <p:cSldViewPr>
      <p:cViewPr>
        <p:scale>
          <a:sx n="100" d="100"/>
          <a:sy n="100" d="100"/>
        </p:scale>
        <p:origin x="2178" y="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62112714"/>
      </p:ext>
    </p:extLst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15247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29952130"/>
      </p:ext>
    </p:extLst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0779119"/>
      </p:ext>
    </p:extLst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9651600"/>
      </p:ext>
    </p:extLst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3435229"/>
      </p:ext>
    </p:extLst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73123280"/>
      </p:ext>
    </p:extLst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93201470"/>
      </p:ext>
    </p:extLst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6405205"/>
      </p:ext>
    </p:extLst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9001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4407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7530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666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sk-SK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3699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sk-SK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162146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6980942"/>
      </p:ext>
    </p:extLst>
  </p:cSld>
  <p:clrMapOvr>
    <a:masterClrMapping/>
  </p:clrMapOvr>
  <p:transition spd="slow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01998119"/>
      </p:ext>
    </p:extLst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47FCBA2-9550-43BB-9210-22F5E7E7EF90}" type="datetimeFigureOut">
              <a:rPr lang="sk-SK" smtClean="0"/>
              <a:t>15. 11. 2017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5BDB251-E93E-43FC-A62B-FC7CFC23928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9125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ransition spd="slow">
    <p:blinds dir="vert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556792"/>
            <a:ext cx="6967028" cy="1008112"/>
          </a:xfrm>
        </p:spPr>
        <p:txBody>
          <a:bodyPr>
            <a:noAutofit/>
          </a:bodyPr>
          <a:lstStyle/>
          <a:p>
            <a:r>
              <a:rPr lang="sk-SK" sz="600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  <a:t>New Zealand</a:t>
            </a:r>
            <a:br>
              <a:rPr lang="sk-SK" sz="600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</a:br>
            <a:r>
              <a:rPr lang="sk-SK" sz="600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  <a:t>Southern </a:t>
            </a:r>
            <a:r>
              <a:rPr lang="sk-SK" sz="6000" dirty="0" err="1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  <a:t>Alps</a:t>
            </a:r>
            <a:endParaRPr lang="sk-SK" sz="6000" dirty="0">
              <a:ln w="19050" cmpd="sng">
                <a:solidFill>
                  <a:schemeClr val="tx1"/>
                </a:solidFill>
              </a:ln>
              <a:solidFill>
                <a:schemeClr val="tx2">
                  <a:lumMod val="50000"/>
                </a:schemeClr>
              </a:solidFill>
              <a:latin typeface="BinnePEE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32551" y="4293097"/>
            <a:ext cx="1518320" cy="449229"/>
          </a:xfrm>
        </p:spPr>
        <p:txBody>
          <a:bodyPr>
            <a:noAutofit/>
          </a:bodyPr>
          <a:lstStyle/>
          <a:p>
            <a:r>
              <a:rPr lang="sk-SK" sz="2400" dirty="0" err="1">
                <a:solidFill>
                  <a:schemeClr val="tx1"/>
                </a:solidFill>
                <a:latin typeface="BinnePEE" pitchFamily="2" charset="0"/>
              </a:rPr>
              <a:t>Photos</a:t>
            </a:r>
            <a:endParaRPr lang="sk-SK" sz="2400" dirty="0">
              <a:solidFill>
                <a:schemeClr val="tx1"/>
              </a:solidFill>
              <a:latin typeface="BinnePEE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3203848" y="6226279"/>
            <a:ext cx="5356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err="1"/>
              <a:t>Music</a:t>
            </a:r>
            <a:r>
              <a:rPr lang="sk-SK"/>
              <a:t> : </a:t>
            </a:r>
            <a:r>
              <a:rPr lang="sk-SK" err="1"/>
              <a:t>Coward</a:t>
            </a:r>
            <a:r>
              <a:rPr lang="sk-SK"/>
              <a:t> of </a:t>
            </a:r>
            <a:r>
              <a:rPr lang="sk-SK" dirty="0"/>
              <a:t>t</a:t>
            </a:r>
            <a:r>
              <a:rPr lang="sk-SK"/>
              <a:t>he </a:t>
            </a:r>
            <a:r>
              <a:rPr lang="sk-SK" err="1"/>
              <a:t>County</a:t>
            </a:r>
            <a:r>
              <a:rPr lang="sk-SK"/>
              <a:t> - </a:t>
            </a:r>
            <a:r>
              <a:rPr lang="sk-SK" dirty="0" err="1"/>
              <a:t>Kenny</a:t>
            </a:r>
            <a:r>
              <a:rPr lang="sk-SK" dirty="0"/>
              <a:t> </a:t>
            </a:r>
            <a:r>
              <a:rPr lang="sk-SK" dirty="0" err="1"/>
              <a:t>Rogers</a:t>
            </a:r>
            <a:endParaRPr lang="sk-SK" dirty="0"/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3D99E034-4FE2-4542-BA58-F8D985DBA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  <p:sndAc>
      <p:stSnd>
        <p:snd r:embed="rId2" name="102-Kenny-Rogers-Coward-Of-The-County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170520"/>
            <a:ext cx="6158442" cy="65169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35543C34-7ACA-4FF3-997F-53F2F4953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blinds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7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5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</p:sld>
</file>

<file path=ppt/theme/theme1.xml><?xml version="1.0" encoding="utf-8"?>
<a:theme xmlns:a="http://schemas.openxmlformats.org/drawingml/2006/main" name="Výsek">
  <a:themeElements>
    <a:clrScheme name="Výsek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Výse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ýse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68</TotalTime>
  <Words>12</Words>
  <Application>Microsoft Office PowerPoint</Application>
  <PresentationFormat>Prezentácia na obrazovke (4:3)</PresentationFormat>
  <Paragraphs>3</Paragraphs>
  <Slides>43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43</vt:i4>
      </vt:variant>
    </vt:vector>
  </HeadingPairs>
  <TitlesOfParts>
    <vt:vector size="47" baseType="lpstr">
      <vt:lpstr>BinnePEE</vt:lpstr>
      <vt:lpstr>Century Gothic</vt:lpstr>
      <vt:lpstr>Wingdings 3</vt:lpstr>
      <vt:lpstr>Výsek</vt:lpstr>
      <vt:lpstr>New Zealand Southern Alps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Zealand – Southern Alps</dc:title>
  <dc:creator>PUTIN</dc:creator>
  <cp:lastModifiedBy>PC</cp:lastModifiedBy>
  <cp:revision>10</cp:revision>
  <dcterms:created xsi:type="dcterms:W3CDTF">2017-07-15T13:17:36Z</dcterms:created>
  <dcterms:modified xsi:type="dcterms:W3CDTF">2017-11-15T08:28:32Z</dcterms:modified>
</cp:coreProperties>
</file>