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90" r:id="rId2"/>
    <p:sldId id="267" r:id="rId3"/>
    <p:sldId id="289" r:id="rId4"/>
    <p:sldId id="258" r:id="rId5"/>
    <p:sldId id="273" r:id="rId6"/>
    <p:sldId id="303" r:id="rId7"/>
    <p:sldId id="305" r:id="rId8"/>
    <p:sldId id="286" r:id="rId9"/>
    <p:sldId id="261" r:id="rId10"/>
    <p:sldId id="262" r:id="rId11"/>
    <p:sldId id="264" r:id="rId12"/>
    <p:sldId id="265" r:id="rId13"/>
    <p:sldId id="266" r:id="rId14"/>
    <p:sldId id="269" r:id="rId15"/>
    <p:sldId id="270" r:id="rId16"/>
    <p:sldId id="271" r:id="rId17"/>
    <p:sldId id="272" r:id="rId18"/>
    <p:sldId id="274" r:id="rId19"/>
    <p:sldId id="275" r:id="rId20"/>
    <p:sldId id="306" r:id="rId21"/>
    <p:sldId id="296" r:id="rId22"/>
    <p:sldId id="279" r:id="rId23"/>
    <p:sldId id="281" r:id="rId24"/>
    <p:sldId id="283" r:id="rId25"/>
    <p:sldId id="284" r:id="rId26"/>
    <p:sldId id="257" r:id="rId27"/>
    <p:sldId id="268" r:id="rId28"/>
    <p:sldId id="263" r:id="rId29"/>
    <p:sldId id="287" r:id="rId30"/>
    <p:sldId id="291" r:id="rId31"/>
    <p:sldId id="292" r:id="rId32"/>
    <p:sldId id="293" r:id="rId33"/>
    <p:sldId id="295" r:id="rId34"/>
    <p:sldId id="297" r:id="rId35"/>
    <p:sldId id="294" r:id="rId36"/>
    <p:sldId id="298" r:id="rId37"/>
    <p:sldId id="300" r:id="rId38"/>
    <p:sldId id="302" r:id="rId39"/>
    <p:sldId id="299" r:id="rId40"/>
  </p:sldIdLst>
  <p:sldSz cx="9144000" cy="5143500" type="screen16x9"/>
  <p:notesSz cx="6858000" cy="9144000"/>
  <p:photoAlbum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9y46mxA/5duRdt2R/v47yQ==" hashData="wkGLqGQ/39YknUa+ecsio+U4PrBztn3GEowt49Uqbgn8yy+NwdV8ItcINJfPEU/6dchu9OG+SLs0VZuySDBDX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2" d="100"/>
          <a:sy n="152" d="100"/>
        </p:scale>
        <p:origin x="444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D59471-8536-495B-8368-A8E62F23B323}" type="datetimeFigureOut">
              <a:rPr lang="nl-NL" smtClean="0"/>
              <a:t>12-7-2016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F3CD3-E3F3-4E61-A2D7-5E445922F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0019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F3CD3-E3F3-4E61-A2D7-5E445922F01F}" type="slidenum">
              <a:rPr lang="nl-NL" smtClean="0"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8169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8169B-3BA8-47BE-84B3-451CD1BE94EF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0DF01-9A07-4A33-984A-832405A9426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46A5A-AFC2-478B-B1FF-8BBCE7F7FF52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E01AB-FD38-4C85-BC21-5051A2236BC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B0E39-98BC-4CD9-A992-583491E9F083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15DD0-1233-4DB3-89E8-26B8FB6B45A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97E54-8597-42ED-BA3A-5CB07709DFE0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F0179-D255-43D6-9119-E2BEDE40848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D8C4B-8E87-42D0-ADF2-913150E4A3DB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5EABC-F0A1-43C5-8A28-0E22A994AF6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73067-F74B-4CC6-8E2B-9180300007B0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16170-D1EF-4760-A7C9-ECE249A9195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3D627-D640-47A2-970C-1C7EBA0F640E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B5510-0E3E-4356-898F-FF40093BA31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B3AF3-4996-473F-AF8C-B8E95918D6F6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6424B-9817-450E-B3AE-94491586806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  <a:endParaRPr lang="de-D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B6573-B6B2-4E3E-9C19-506EDC89C5EE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42D08-A527-4C93-A25F-25C55B82C55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F3449-4152-48E9-9CD9-328950CABD1E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0DF38-1B7A-4D81-968F-6968C8FF871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6B8F5-4F3E-4833-A060-E42F4CDB039B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2B7DA-B41F-49C5-9993-86190DA5453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de-DE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74000-2E39-4633-AFDC-C801BCB76AB5}" type="datetimeFigureOut">
              <a:rPr lang="de-DE"/>
              <a:pPr>
                <a:defRPr/>
              </a:pPr>
              <a:t>12.07.2016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B27C3E-0421-43FD-BF9D-DC9E5277D6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hyperlink" Target="http://blog.seniorennet.be/papua1962/" TargetMode="Externa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136 - 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 descr="099 -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7000">
    <p:random/>
    <p:sndAc>
      <p:stSnd>
        <p:snd r:embed="rId2" name="Addio Lucrezia S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1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3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1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4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5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3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7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0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5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4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7 - 1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9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3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0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1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0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9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41 - 1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4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4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44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4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4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45 - 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 descr="145 -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3" descr="C:\Users\John\Documents\01.Ludo\button12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876006"/>
            <a:ext cx="1650377" cy="17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Zonnetje</Template>
  <TotalTime>2</TotalTime>
  <Words>1</Words>
  <Application>Microsoft Office PowerPoint</Application>
  <PresentationFormat>Diavoorstelling (16:9)</PresentationFormat>
  <Paragraphs>1</Paragraphs>
  <Slides>39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39</vt:i4>
      </vt:variant>
    </vt:vector>
  </HeadingPairs>
  <TitlesOfParts>
    <vt:vector size="42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2016-07-12T06:18:56Z</dcterms:created>
  <dcterms:modified xsi:type="dcterms:W3CDTF">2016-07-12T06:21:49Z</dcterms:modified>
</cp:coreProperties>
</file>