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70" r:id="rId3"/>
    <p:sldId id="264" r:id="rId4"/>
    <p:sldId id="273" r:id="rId5"/>
    <p:sldId id="278" r:id="rId6"/>
    <p:sldId id="370" r:id="rId7"/>
    <p:sldId id="268" r:id="rId8"/>
    <p:sldId id="269" r:id="rId9"/>
    <p:sldId id="259" r:id="rId10"/>
    <p:sldId id="277" r:id="rId11"/>
    <p:sldId id="276" r:id="rId12"/>
    <p:sldId id="340" r:id="rId13"/>
    <p:sldId id="279" r:id="rId14"/>
    <p:sldId id="281" r:id="rId15"/>
    <p:sldId id="261" r:id="rId16"/>
    <p:sldId id="292" r:id="rId17"/>
    <p:sldId id="284" r:id="rId18"/>
    <p:sldId id="343" r:id="rId19"/>
    <p:sldId id="285" r:id="rId20"/>
    <p:sldId id="289" r:id="rId21"/>
    <p:sldId id="260" r:id="rId22"/>
    <p:sldId id="286" r:id="rId23"/>
    <p:sldId id="296" r:id="rId24"/>
    <p:sldId id="347" r:id="rId25"/>
    <p:sldId id="299" r:id="rId26"/>
    <p:sldId id="297" r:id="rId27"/>
    <p:sldId id="344" r:id="rId28"/>
    <p:sldId id="290" r:id="rId29"/>
    <p:sldId id="293" r:id="rId30"/>
    <p:sldId id="346" r:id="rId31"/>
    <p:sldId id="295" r:id="rId32"/>
    <p:sldId id="298" r:id="rId33"/>
    <p:sldId id="342" r:id="rId34"/>
    <p:sldId id="300" r:id="rId35"/>
    <p:sldId id="326" r:id="rId36"/>
    <p:sldId id="265" r:id="rId37"/>
    <p:sldId id="310" r:id="rId38"/>
    <p:sldId id="311" r:id="rId39"/>
    <p:sldId id="287" r:id="rId40"/>
    <p:sldId id="316" r:id="rId41"/>
    <p:sldId id="317" r:id="rId42"/>
    <p:sldId id="266" r:id="rId43"/>
    <p:sldId id="320" r:id="rId44"/>
    <p:sldId id="330" r:id="rId45"/>
    <p:sldId id="288" r:id="rId46"/>
    <p:sldId id="324" r:id="rId47"/>
    <p:sldId id="325" r:id="rId48"/>
    <p:sldId id="369" r:id="rId49"/>
    <p:sldId id="327" r:id="rId50"/>
    <p:sldId id="328" r:id="rId51"/>
    <p:sldId id="341" r:id="rId52"/>
    <p:sldId id="334" r:id="rId53"/>
    <p:sldId id="335" r:id="rId54"/>
    <p:sldId id="321" r:id="rId55"/>
    <p:sldId id="345" r:id="rId56"/>
    <p:sldId id="305" r:id="rId57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HGNGx/xv7wkb7sXlHQMcw==" hashData="tOVxEx35dAmyYLsd2Q7XObHHbk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98BCE-24F8-4364-A384-87FC63ABE7C4}" type="datetimeFigureOut">
              <a:rPr lang="hu-HU" smtClean="0"/>
              <a:pPr/>
              <a:t>2018.09.22.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D77B6-CEC8-4E75-9949-DB93FC66C7B6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4177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355-B.gif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467548" y="481240"/>
            <a:ext cx="606743" cy="720090"/>
          </a:xfrm>
          <a:prstGeom prst="rect">
            <a:avLst/>
          </a:prstGeom>
        </p:spPr>
      </p:pic>
      <p:pic>
        <p:nvPicPr>
          <p:cNvPr id="4" name="Kép 3" descr="355-U.gif"/>
          <p:cNvPicPr>
            <a:picLocks noChangeAspect="1"/>
          </p:cNvPicPr>
          <p:nvPr/>
        </p:nvPicPr>
        <p:blipFill>
          <a:blip r:embed="rId5" cstate="print">
            <a:lum bright="-10000" contrast="20000"/>
          </a:blip>
          <a:stretch>
            <a:fillRect/>
          </a:stretch>
        </p:blipFill>
        <p:spPr>
          <a:xfrm>
            <a:off x="1259632" y="481236"/>
            <a:ext cx="613410" cy="740093"/>
          </a:xfrm>
          <a:prstGeom prst="rect">
            <a:avLst/>
          </a:prstGeom>
        </p:spPr>
      </p:pic>
      <p:pic>
        <p:nvPicPr>
          <p:cNvPr id="5" name="Kép 4" descr="355-N.gif"/>
          <p:cNvPicPr>
            <a:picLocks noChangeAspect="1"/>
          </p:cNvPicPr>
          <p:nvPr/>
        </p:nvPicPr>
        <p:blipFill>
          <a:blip r:embed="rId6" cstate="print">
            <a:lum bright="-10000" contrast="20000"/>
          </a:blip>
          <a:stretch>
            <a:fillRect/>
          </a:stretch>
        </p:blipFill>
        <p:spPr>
          <a:xfrm>
            <a:off x="2051720" y="481236"/>
            <a:ext cx="606743" cy="740093"/>
          </a:xfrm>
          <a:prstGeom prst="rect">
            <a:avLst/>
          </a:prstGeom>
        </p:spPr>
      </p:pic>
      <p:pic>
        <p:nvPicPr>
          <p:cNvPr id="6" name="Kép 5" descr="355-N.gif"/>
          <p:cNvPicPr>
            <a:picLocks noChangeAspect="1"/>
          </p:cNvPicPr>
          <p:nvPr/>
        </p:nvPicPr>
        <p:blipFill>
          <a:blip r:embed="rId6" cstate="print">
            <a:lum bright="-10000" contrast="20000"/>
          </a:blip>
          <a:stretch>
            <a:fillRect/>
          </a:stretch>
        </p:blipFill>
        <p:spPr>
          <a:xfrm>
            <a:off x="2843808" y="481236"/>
            <a:ext cx="606743" cy="740093"/>
          </a:xfrm>
          <a:prstGeom prst="rect">
            <a:avLst/>
          </a:prstGeom>
        </p:spPr>
      </p:pic>
      <p:pic>
        <p:nvPicPr>
          <p:cNvPr id="7" name="Kép 6" descr="355-I.gif"/>
          <p:cNvPicPr>
            <a:picLocks noChangeAspect="1"/>
          </p:cNvPicPr>
          <p:nvPr/>
        </p:nvPicPr>
        <p:blipFill>
          <a:blip r:embed="rId7" cstate="print">
            <a:lum bright="-10000" contrast="20000"/>
          </a:blip>
          <a:stretch>
            <a:fillRect/>
          </a:stretch>
        </p:blipFill>
        <p:spPr>
          <a:xfrm>
            <a:off x="3635896" y="481236"/>
            <a:ext cx="166688" cy="740093"/>
          </a:xfrm>
          <a:prstGeom prst="rect">
            <a:avLst/>
          </a:prstGeom>
        </p:spPr>
      </p:pic>
      <p:pic>
        <p:nvPicPr>
          <p:cNvPr id="8" name="Kép 7" descr="355-E.gif"/>
          <p:cNvPicPr>
            <a:picLocks noChangeAspect="1"/>
          </p:cNvPicPr>
          <p:nvPr/>
        </p:nvPicPr>
        <p:blipFill>
          <a:blip r:embed="rId8" cstate="print">
            <a:lum bright="-10000" contrast="20000"/>
          </a:blip>
          <a:stretch>
            <a:fillRect/>
          </a:stretch>
        </p:blipFill>
        <p:spPr>
          <a:xfrm>
            <a:off x="3995936" y="481240"/>
            <a:ext cx="566738" cy="720090"/>
          </a:xfrm>
          <a:prstGeom prst="rect">
            <a:avLst/>
          </a:prstGeom>
        </p:spPr>
      </p:pic>
      <p:pic>
        <p:nvPicPr>
          <p:cNvPr id="9" name="Kép 8" descr="355-S.gif"/>
          <p:cNvPicPr>
            <a:picLocks noChangeAspect="1"/>
          </p:cNvPicPr>
          <p:nvPr/>
        </p:nvPicPr>
        <p:blipFill>
          <a:blip r:embed="rId9" cstate="print">
            <a:lum bright="-10000" contrast="20000"/>
          </a:blip>
          <a:stretch>
            <a:fillRect/>
          </a:stretch>
        </p:blipFill>
        <p:spPr>
          <a:xfrm>
            <a:off x="4644008" y="481236"/>
            <a:ext cx="573405" cy="740093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1"/>
    <p:sndAc>
      <p:stSnd>
        <p:snd r:embed="rId2" name="In The Mood - Glenn Mill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3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Girls___Beautyful_Girls_Beautiful_blonde_with_a_white_rabbit_on_her_shoulder_123826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545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01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5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155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278.jpg"/>
          <p:cNvPicPr>
            <a:picLocks noChangeAspect="1"/>
          </p:cNvPicPr>
          <p:nvPr/>
        </p:nvPicPr>
        <p:blipFill>
          <a:blip r:embed="rId2" cstate="print">
            <a:lum bright="1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People___Children_A_little_boy_with_a_big_black_rabbit_reading_a_book_116235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93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933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Children_Girl_and_Rabbit_033355_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03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05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People___Children_Little_girl_in_a_beautiful_dress_with_a_rabbit_in_her_hands_115318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33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846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bbits_Window_Boys_Jeans_Cute_528529_1280x800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93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7964.jpg"/>
          <p:cNvPicPr>
            <a:picLocks noChangeAspect="1"/>
          </p:cNvPicPr>
          <p:nvPr/>
        </p:nvPicPr>
        <p:blipFill>
          <a:blip r:embed="rId2" cstate="print"/>
          <a:srcRect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People___Children_Joyful_little_girl_in_white_dress_with_rabbit_in_hands_120816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0101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43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bbits_AstiBrunette_466813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771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668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bbits_Boys_Window_Jeans_527337_1280x716.jpg"/>
          <p:cNvPicPr>
            <a:picLocks noChangeAspect="1"/>
          </p:cNvPicPr>
          <p:nvPr/>
        </p:nvPicPr>
        <p:blipFill>
          <a:blip r:embed="rId2" cstate="print"/>
          <a:srcRect l="8305"/>
          <a:stretch>
            <a:fillRect/>
          </a:stretch>
        </p:blipFill>
        <p:spPr>
          <a:xfrm>
            <a:off x="0" y="0"/>
            <a:ext cx="9332426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8001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381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32667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42" y="318598"/>
            <a:ext cx="6839916" cy="5131190"/>
          </a:xfrm>
          <a:prstGeom prst="rect">
            <a:avLst/>
          </a:prstGeom>
        </p:spPr>
      </p:pic>
      <p:pic>
        <p:nvPicPr>
          <p:cNvPr id="3" name="Kép 2" descr="3a6a6365113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43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720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bbits_Infants_Window_Sitting_528790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11602-Lastochka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yusz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People___Children_A_little_long-haired_girl_with_a_rabbit_126462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Hares_and_rabbits___Rabbit_is_hiding_in_colors_043525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Hares_and_rabbits_DOE-rabbit_with_a_small_rabbit_078721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071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nimals___Hares_and_rabbits_Two_funny_brown_rabbit_in_the_grass_100714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Hares_and_rabbits_White_wild_rabbit_102574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People___Children_Little_girl_in_a_blue_hat_with_a_rabbit_126001_12.jpg"/>
          <p:cNvPicPr>
            <a:picLocks noChangeAspect="1"/>
          </p:cNvPicPr>
          <p:nvPr/>
        </p:nvPicPr>
        <p:blipFill>
          <a:blip r:embed="rId2" cstate="print">
            <a:lum bright="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Beasts_Two_rabbit_030058_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bbits_4500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0771.jpg"/>
          <p:cNvPicPr>
            <a:picLocks noChangeAspect="1"/>
          </p:cNvPicPr>
          <p:nvPr/>
        </p:nvPicPr>
        <p:blipFill>
          <a:blip r:embed="rId2" cstate="print"/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s-nyusz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s-nyuszi1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Girl_and_a_rabbit_026305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yuszi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yuszi-ul-a-fuben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Rabbits_Boys_Sitting_528384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bbits_Grass_4837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bbits_Hay_552389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Hares_and_rabbits_Rabbit_033663_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3402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6072" y="336124"/>
            <a:ext cx="6571856" cy="5113663"/>
          </a:xfrm>
          <a:prstGeom prst="rect">
            <a:avLst/>
          </a:prstGeom>
        </p:spPr>
      </p:pic>
      <p:pic>
        <p:nvPicPr>
          <p:cNvPr id="3" name="Kép 2" descr="ec601f69e6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2293-Kycb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1" name="Kép 10" descr="alairas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2497460"/>
            <a:ext cx="1203960" cy="571500"/>
          </a:xfrm>
          <a:prstGeom prst="rect">
            <a:avLst/>
          </a:prstGeom>
        </p:spPr>
      </p:pic>
      <p:sp>
        <p:nvSpPr>
          <p:cNvPr id="12" name="Téglalap 11"/>
          <p:cNvSpPr/>
          <p:nvPr/>
        </p:nvSpPr>
        <p:spPr>
          <a:xfrm>
            <a:off x="0" y="0"/>
            <a:ext cx="23775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http://judy-faunaflora.blogspot.com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3" name="Téglalap 12"/>
          <p:cNvSpPr/>
          <p:nvPr/>
        </p:nvSpPr>
        <p:spPr>
          <a:xfrm>
            <a:off x="7029319" y="0"/>
            <a:ext cx="2114681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http://www.ppsparadicsom.net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20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6</Words>
  <Application>Microsoft Office PowerPoint</Application>
  <PresentationFormat>Diavetítés a képernyőre (16:10 oldalarány)</PresentationFormat>
  <Paragraphs>2</Paragraphs>
  <Slides>56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56</vt:i4>
      </vt:variant>
    </vt:vector>
  </HeadingPairs>
  <TitlesOfParts>
    <vt:vector size="5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15</cp:revision>
  <dcterms:created xsi:type="dcterms:W3CDTF">2018-09-14T09:05:12Z</dcterms:created>
  <dcterms:modified xsi:type="dcterms:W3CDTF">2018-09-22T07:18:12Z</dcterms:modified>
</cp:coreProperties>
</file>