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4" r:id="rId4"/>
    <p:sldId id="268" r:id="rId5"/>
    <p:sldId id="260" r:id="rId6"/>
    <p:sldId id="265" r:id="rId7"/>
    <p:sldId id="259" r:id="rId8"/>
    <p:sldId id="258" r:id="rId9"/>
    <p:sldId id="271" r:id="rId10"/>
    <p:sldId id="272" r:id="rId11"/>
    <p:sldId id="275" r:id="rId12"/>
    <p:sldId id="269" r:id="rId13"/>
    <p:sldId id="273" r:id="rId14"/>
    <p:sldId id="263" r:id="rId15"/>
    <p:sldId id="262" r:id="rId16"/>
    <p:sldId id="267" r:id="rId17"/>
    <p:sldId id="261" r:id="rId18"/>
    <p:sldId id="274" r:id="rId19"/>
    <p:sldId id="266" r:id="rId20"/>
    <p:sldId id="257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31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841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782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880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551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21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1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773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14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420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680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579D4-DBB9-415D-8CA2-EC11F08A2C81}" type="datetimeFigureOut">
              <a:rPr lang="fr-FR" smtClean="0"/>
              <a:t>27/09/2018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1F6BD-F07F-48D1-856F-7DCF70ADB2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586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213" y="140881"/>
            <a:ext cx="8786812" cy="65726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17012" y="2967335"/>
            <a:ext cx="595797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Magie de l’Automne</a:t>
            </a:r>
            <a:endParaRPr lang="fr-FR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667000" y="6050280"/>
            <a:ext cx="673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  -   Texte de Marie Laborde</a:t>
            </a:r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Edvin Marton- Tosca Fantas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049250" y="32810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44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Edvin Marton- Tosca Fantasy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Edvin Marton- Tosca Fantas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14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62000">
              <a:srgbClr val="D6A100"/>
            </a:gs>
            <a:gs pos="54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0" y="270497"/>
            <a:ext cx="8336280" cy="62597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4729163" y="3914775"/>
            <a:ext cx="32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Fond sonore : Tosca </a:t>
            </a:r>
            <a:r>
              <a:rPr lang="fr-FR" sz="2000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Fantasy</a:t>
            </a:r>
            <a:endParaRPr lang="fr-FR" sz="2000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12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213" y="289140"/>
            <a:ext cx="8843962" cy="634025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895600" y="3992880"/>
            <a:ext cx="6812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L’automne et, ses coloris chatoyants, nous enchante,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cette belle illustration est une poésie charmante.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15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549" y="343019"/>
            <a:ext cx="9792000" cy="6120000"/>
          </a:xfrm>
          <a:prstGeom prst="rect">
            <a:avLst/>
          </a:prstGeom>
          <a:ln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35379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294" y="274320"/>
            <a:ext cx="9537826" cy="6310957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743200" y="4221480"/>
            <a:ext cx="74371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elle seule, elle m’inspire sur tous les thèmes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l’horizon au couchant de feu et sa superbe traine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lèche le relief lointain et le met en valeur.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99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515" y="343996"/>
            <a:ext cx="9232405" cy="6120000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47514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40" y="287337"/>
            <a:ext cx="9921240" cy="6313805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788920" y="4297680"/>
            <a:ext cx="7360920" cy="195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brume matinale forme dans ses profondeurs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une mer de duvet rosé, léger et vaporeux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en adéquation avec le ciel violacé et nuageux.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63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680" y="281711"/>
            <a:ext cx="9768840" cy="6335319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55045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glitter pattern="hexagon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254" y="351471"/>
            <a:ext cx="9708865" cy="612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246120" y="624840"/>
            <a:ext cx="71170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Contraste avec l’éclat du soleil comme un projecteur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qui illumine le décor et allume les couleurs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du feuillage automnal, délicieusement empourpré.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09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560" y="583082"/>
            <a:ext cx="9464040" cy="55956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5223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080" y="359410"/>
            <a:ext cx="9410505" cy="612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453640" y="4297680"/>
            <a:ext cx="75590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fresque est magique, ma vue s’en est délectée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dans la plaine, un lac reflète sur un miroir d’eau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ses berges puis le firmament et, l’astre d’or.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197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8000">
        <p15:prstTrans prst="peelOff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47" y="415290"/>
            <a:ext cx="10863879" cy="6120000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349684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015" y="369992"/>
            <a:ext cx="9803205" cy="612000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874520" y="4968240"/>
            <a:ext cx="8092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la voûte céleste encore claire, des boules de cotonnade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marbrant sa clarté de gris sombre et d’orangés en myriades.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38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005" y="383038"/>
            <a:ext cx="10831879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24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2000">
              <a:srgbClr val="D6A100"/>
            </a:gs>
            <a:gs pos="54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1" y="314960"/>
            <a:ext cx="9180003" cy="612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255520" y="457200"/>
            <a:ext cx="8442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vigne vierge verte, jaune et orange s’est copieusement invitée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sur la façade d’une maison, le tableau est sublime.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27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honeycomb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430" y="414336"/>
            <a:ext cx="9806773" cy="6120000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100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760" y="416241"/>
            <a:ext cx="9159239" cy="612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849880" y="4663440"/>
            <a:ext cx="7559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panorama est parfois plus doré par l’astre d’amour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lorsque les prairies ont un peu jauni, d’un aspect velours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que les feuillages ont tronqué leur vert pour du miel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sous l’azur d’un bleu tendre, c’est le délice des pastels.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60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:blinds dir="vert"/>
      </p:transition>
    </mc:Choice>
    <mc:Fallback xmlns="">
      <p:transition spd="slow" advClick="0" advTm="1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680" y="392429"/>
            <a:ext cx="9899621" cy="6120000"/>
          </a:xfrm>
          <a:prstGeom prst="rect">
            <a:avLst/>
          </a:prstGeom>
          <a:ln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273757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977" y="428743"/>
            <a:ext cx="8922863" cy="6120000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484120" y="5135880"/>
            <a:ext cx="7802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Bonjour bel automne, tu viens nous satisfaire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de tes beaux attraits, merveilleux mais hélas éphémères.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97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8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321469"/>
            <a:ext cx="11087099" cy="6236494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188720" y="5699760"/>
            <a:ext cx="9738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 (clichés et fond sonore) sur le texte poétique de Marie Laborde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90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279</Words>
  <Application>Microsoft Office PowerPoint</Application>
  <PresentationFormat>Grand écran</PresentationFormat>
  <Paragraphs>40</Paragraphs>
  <Slides>20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19</cp:revision>
  <dcterms:created xsi:type="dcterms:W3CDTF">2018-09-25T10:19:16Z</dcterms:created>
  <dcterms:modified xsi:type="dcterms:W3CDTF">2018-09-27T15:32:30Z</dcterms:modified>
</cp:coreProperties>
</file>