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slides/slide113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s/slide102.xml" ContentType="application/vnd.openxmlformats-officedocument.presentationml.slide+xml"/>
  <Override PartName="/ppt/slides/slide120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99.xml" ContentType="application/vnd.openxmlformats-officedocument.presentationml.slide+xml"/>
  <Override PartName="/ppt/slides/slide118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107.xml" ContentType="application/vnd.openxmlformats-officedocument.presentationml.slide+xml"/>
  <Override PartName="/ppt/slides/slide125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s/slide114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121.xml" ContentType="application/vnd.openxmlformats-officedocument.presentationml.slide+xml"/>
  <Override PartName="/ppt/presProps.xml" ContentType="application/vnd.openxmlformats-officedocument.presentationml.presProp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s/slide119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9.xml" ContentType="application/vnd.openxmlformats-officedocument.presentationml.slide+xml"/>
  <Override PartName="/ppt/slides/slide98.xml" ContentType="application/vnd.openxmlformats-officedocument.presentationml.slide+xml"/>
  <Override PartName="/ppt/slides/slide108.xml" ContentType="application/vnd.openxmlformats-officedocument.presentationml.slide+xml"/>
  <Override PartName="/ppt/slides/slide117.xml" ContentType="application/vnd.openxmlformats-officedocument.presentationml.slide+xml"/>
  <Override PartName="/ppt/slides/slide126.xml" ContentType="application/vnd.openxmlformats-officedocument.presentationml.slide+xml"/>
  <Override PartName="/ppt/slides/slide128.xml" ContentType="application/vnd.openxmlformats-officedocument.presentationml.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slides/slide96.xml" ContentType="application/vnd.openxmlformats-officedocument.presentationml.slide+xml"/>
  <Override PartName="/ppt/slides/slide106.xml" ContentType="application/vnd.openxmlformats-officedocument.presentationml.slide+xml"/>
  <Override PartName="/ppt/slides/slide115.xml" ContentType="application/vnd.openxmlformats-officedocument.presentationml.slide+xml"/>
  <Override PartName="/ppt/slides/slide124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s/slide122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79.xml" ContentType="application/vnd.openxmlformats-officedocument.presentationml.slide+xml"/>
  <Override PartName="/ppt/slides/slide109.xml" ContentType="application/vnd.openxmlformats-officedocument.presentationml.slide+xml"/>
  <Override PartName="/ppt/slides/slide127.xml" ContentType="application/vnd.openxmlformats-officedocument.presentationml.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s/slide116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05.xml" ContentType="application/vnd.openxmlformats-officedocument.presentationml.slide+xml"/>
  <Override PartName="/ppt/slides/slide123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1632" r:id="rId3"/>
    <p:sldId id="1633" r:id="rId4"/>
    <p:sldId id="1634" r:id="rId5"/>
    <p:sldId id="1858" r:id="rId6"/>
    <p:sldId id="1635" r:id="rId7"/>
    <p:sldId id="1640" r:id="rId8"/>
    <p:sldId id="1643" r:id="rId9"/>
    <p:sldId id="1644" r:id="rId10"/>
    <p:sldId id="1645" r:id="rId11"/>
    <p:sldId id="1860" r:id="rId12"/>
    <p:sldId id="1646" r:id="rId13"/>
    <p:sldId id="1647" r:id="rId14"/>
    <p:sldId id="1649" r:id="rId15"/>
    <p:sldId id="1650" r:id="rId16"/>
    <p:sldId id="1651" r:id="rId17"/>
    <p:sldId id="1653" r:id="rId18"/>
    <p:sldId id="1657" r:id="rId19"/>
    <p:sldId id="1658" r:id="rId20"/>
    <p:sldId id="1659" r:id="rId21"/>
    <p:sldId id="1660" r:id="rId22"/>
    <p:sldId id="1661" r:id="rId23"/>
    <p:sldId id="1662" r:id="rId24"/>
    <p:sldId id="1663" r:id="rId25"/>
    <p:sldId id="1664" r:id="rId26"/>
    <p:sldId id="1665" r:id="rId27"/>
    <p:sldId id="1667" r:id="rId28"/>
    <p:sldId id="1672" r:id="rId29"/>
    <p:sldId id="1673" r:id="rId30"/>
    <p:sldId id="1861" r:id="rId31"/>
    <p:sldId id="1675" r:id="rId32"/>
    <p:sldId id="1676" r:id="rId33"/>
    <p:sldId id="1679" r:id="rId34"/>
    <p:sldId id="1680" r:id="rId35"/>
    <p:sldId id="1862" r:id="rId36"/>
    <p:sldId id="1863" r:id="rId37"/>
    <p:sldId id="1683" r:id="rId38"/>
    <p:sldId id="1686" r:id="rId39"/>
    <p:sldId id="1687" r:id="rId40"/>
    <p:sldId id="1689" r:id="rId41"/>
    <p:sldId id="1691" r:id="rId42"/>
    <p:sldId id="1692" r:id="rId43"/>
    <p:sldId id="1693" r:id="rId44"/>
    <p:sldId id="1695" r:id="rId45"/>
    <p:sldId id="1696" r:id="rId46"/>
    <p:sldId id="1697" r:id="rId47"/>
    <p:sldId id="1864" r:id="rId48"/>
    <p:sldId id="1866" r:id="rId49"/>
    <p:sldId id="1699" r:id="rId50"/>
    <p:sldId id="1700" r:id="rId51"/>
    <p:sldId id="1701" r:id="rId52"/>
    <p:sldId id="1702" r:id="rId53"/>
    <p:sldId id="1703" r:id="rId54"/>
    <p:sldId id="1705" r:id="rId55"/>
    <p:sldId id="1706" r:id="rId56"/>
    <p:sldId id="1708" r:id="rId57"/>
    <p:sldId id="1710" r:id="rId58"/>
    <p:sldId id="1711" r:id="rId59"/>
    <p:sldId id="1712" r:id="rId60"/>
    <p:sldId id="1713" r:id="rId61"/>
    <p:sldId id="1715" r:id="rId62"/>
    <p:sldId id="1716" r:id="rId63"/>
    <p:sldId id="1720" r:id="rId64"/>
    <p:sldId id="1721" r:id="rId65"/>
    <p:sldId id="1729" r:id="rId66"/>
    <p:sldId id="1732" r:id="rId67"/>
    <p:sldId id="1867" r:id="rId68"/>
    <p:sldId id="1734" r:id="rId69"/>
    <p:sldId id="1855" r:id="rId70"/>
    <p:sldId id="1733" r:id="rId71"/>
    <p:sldId id="1735" r:id="rId72"/>
    <p:sldId id="1854" r:id="rId73"/>
    <p:sldId id="1868" r:id="rId74"/>
    <p:sldId id="1736" r:id="rId75"/>
    <p:sldId id="1739" r:id="rId76"/>
    <p:sldId id="1738" r:id="rId77"/>
    <p:sldId id="1740" r:id="rId78"/>
    <p:sldId id="1741" r:id="rId79"/>
    <p:sldId id="1879" r:id="rId80"/>
    <p:sldId id="1744" r:id="rId81"/>
    <p:sldId id="1742" r:id="rId82"/>
    <p:sldId id="1745" r:id="rId83"/>
    <p:sldId id="1871" r:id="rId84"/>
    <p:sldId id="1870" r:id="rId85"/>
    <p:sldId id="1869" r:id="rId86"/>
    <p:sldId id="1754" r:id="rId87"/>
    <p:sldId id="1755" r:id="rId88"/>
    <p:sldId id="1756" r:id="rId89"/>
    <p:sldId id="1757" r:id="rId90"/>
    <p:sldId id="1758" r:id="rId91"/>
    <p:sldId id="1874" r:id="rId92"/>
    <p:sldId id="1760" r:id="rId93"/>
    <p:sldId id="1761" r:id="rId94"/>
    <p:sldId id="1762" r:id="rId95"/>
    <p:sldId id="1763" r:id="rId96"/>
    <p:sldId id="1764" r:id="rId97"/>
    <p:sldId id="1765" r:id="rId98"/>
    <p:sldId id="1768" r:id="rId99"/>
    <p:sldId id="1769" r:id="rId100"/>
    <p:sldId id="1771" r:id="rId101"/>
    <p:sldId id="1875" r:id="rId102"/>
    <p:sldId id="1780" r:id="rId103"/>
    <p:sldId id="1782" r:id="rId104"/>
    <p:sldId id="1783" r:id="rId105"/>
    <p:sldId id="1784" r:id="rId106"/>
    <p:sldId id="1786" r:id="rId107"/>
    <p:sldId id="1785" r:id="rId108"/>
    <p:sldId id="1787" r:id="rId109"/>
    <p:sldId id="1789" r:id="rId110"/>
    <p:sldId id="1788" r:id="rId111"/>
    <p:sldId id="1790" r:id="rId112"/>
    <p:sldId id="1792" r:id="rId113"/>
    <p:sldId id="1791" r:id="rId114"/>
    <p:sldId id="1793" r:id="rId115"/>
    <p:sldId id="1876" r:id="rId116"/>
    <p:sldId id="1796" r:id="rId117"/>
    <p:sldId id="1799" r:id="rId118"/>
    <p:sldId id="1877" r:id="rId119"/>
    <p:sldId id="1816" r:id="rId120"/>
    <p:sldId id="1818" r:id="rId121"/>
    <p:sldId id="1820" r:id="rId122"/>
    <p:sldId id="1826" r:id="rId123"/>
    <p:sldId id="1829" r:id="rId124"/>
    <p:sldId id="1835" r:id="rId125"/>
    <p:sldId id="1836" r:id="rId126"/>
    <p:sldId id="1840" r:id="rId127"/>
    <p:sldId id="1845" r:id="rId128"/>
    <p:sldId id="1856" r:id="rId129"/>
  </p:sldIdLst>
  <p:sldSz cx="9144000" cy="6858000" type="screen4x3"/>
  <p:notesSz cx="6858000" cy="9144000"/>
  <p:photoAlbum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tableStyles" Target="tableStyle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viewProps" Target="view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  <p:transition spd="slow" advClick="0" advTm="6000">
    <p:wipe dir="d"/>
    <p:sndAc>
      <p:stSnd>
        <p:snd r:embed="rId1" name="sonsuisse3wav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A585A-ECA0-421D-86C9-470DE950F5E1}" type="datetimeFigureOut">
              <a:rPr lang="fr-FR" smtClean="0"/>
              <a:pPr/>
              <a:t>03/10/2018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378B38-6546-4CDD-8ADC-0537D5C3E68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 advTm="6000">
    <p:wipe dir="d"/>
    <p:sndAc>
      <p:stSnd>
        <p:snd r:embed="rId13" name="sonsuisse3wav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audio" Target="file:///C:\Users\portable%20phil\Pictures\Suisse%202018\sonsuisse3.wma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gesjaunes.fr/pros/51995048" TargetMode="External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smtClean="0"/>
              <a:t>Album photo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smtClean="0"/>
              <a:t>par nathalie MENEZO</a:t>
            </a:r>
            <a:endParaRPr lang="fr-FR"/>
          </a:p>
        </p:txBody>
      </p:sp>
      <p:pic>
        <p:nvPicPr>
          <p:cNvPr id="4" name="Image 3" descr="plein-air-et-aventure-Vacances-été-201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sonsuisse3.wm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tretch>
            <a:fillRect/>
          </a:stretch>
        </p:blipFill>
        <p:spPr>
          <a:xfrm>
            <a:off x="4357686" y="185736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IMG_007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Rectangle 3"/>
          <p:cNvSpPr/>
          <p:nvPr/>
        </p:nvSpPr>
        <p:spPr>
          <a:xfrm>
            <a:off x="714348" y="214290"/>
            <a:ext cx="7790915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1</a:t>
            </a:r>
            <a:r>
              <a:rPr lang="fr-FR" sz="3200" b="1" cap="none" spc="0" baseline="300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er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 arrêt  pour  casser  la 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crôute</a:t>
            </a:r>
            <a:endParaRPr lang="fr-FR" sz="32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  <a:p>
            <a:pPr algn="ctr"/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Entre  Beaune  et  Dôle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WP_20180905_13_45_09_Pro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1071546"/>
            <a:ext cx="9144000" cy="5143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285984" y="0"/>
            <a:ext cx="375776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Pizza  obligatoire</a:t>
            </a:r>
          </a:p>
          <a:p>
            <a:pPr algn="ctr"/>
            <a:r>
              <a:rPr lang="fr-FR" sz="2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Pour  Jean  Mi</a:t>
            </a:r>
            <a:endParaRPr lang="fr-FR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WP_20180905_13_45_16_Pro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928670"/>
            <a:ext cx="9144000" cy="5143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571736" y="214290"/>
            <a:ext cx="43268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Pas  pour  nous  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logo-villers-le-lac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720307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357290" y="1214422"/>
            <a:ext cx="2063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Arrivée</a:t>
            </a:r>
            <a:r>
              <a:rPr lang="fr-FR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fr-FR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Flèche vers le bas 3"/>
          <p:cNvSpPr/>
          <p:nvPr/>
        </p:nvSpPr>
        <p:spPr>
          <a:xfrm>
            <a:off x="1714480" y="2285992"/>
            <a:ext cx="642942" cy="18573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SC_0618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500042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714480" y="0"/>
            <a:ext cx="63690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On  se  détend  les  jambes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59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57148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428728" y="0"/>
            <a:ext cx="68723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En  faisant  mine  de  courir 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08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285852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5000628" y="285728"/>
            <a:ext cx="281679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Gofy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 aussi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08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500166" y="1000108"/>
            <a:ext cx="10038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zen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WP_20180907_11_20_55_Pro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785794"/>
            <a:ext cx="9144000" cy="5143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4214810" y="5214950"/>
            <a:ext cx="25587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Et 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re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 zen 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Acces_Meix_Mus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9835"/>
            <a:ext cx="9144000" cy="607833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Flèche droite à entaille 3"/>
          <p:cNvSpPr/>
          <p:nvPr/>
        </p:nvSpPr>
        <p:spPr>
          <a:xfrm>
            <a:off x="7286644" y="2714620"/>
            <a:ext cx="785818" cy="214314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1785918" y="2000240"/>
            <a:ext cx="5096268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ccent SF" pitchFamily="2" charset="0"/>
              </a:rPr>
              <a:t>Arrivée chez Nono</a:t>
            </a:r>
          </a:p>
          <a:p>
            <a:pPr algn="ctr"/>
            <a:r>
              <a:rPr lang="fr-FR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ccent SF" pitchFamily="2" charset="0"/>
              </a:rPr>
              <a:t> au </a:t>
            </a:r>
            <a:r>
              <a:rPr lang="fr-FR" sz="32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ccent SF" pitchFamily="2" charset="0"/>
              </a:rPr>
              <a:t>Chauffaud</a:t>
            </a:r>
            <a:endParaRPr lang="fr-FR" sz="3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SC_062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57158" y="571480"/>
            <a:ext cx="78357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Promenade</a:t>
            </a:r>
            <a:r>
              <a:rPr lang="fr-FR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autour  de la maison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0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57166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357290" y="785794"/>
            <a:ext cx="606768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Et  même  sous  la  pluie 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0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714612" y="571480"/>
            <a:ext cx="43107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Vue de chez Nono</a:t>
            </a:r>
            <a:endParaRPr lang="fr-FR" sz="32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0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142976" y="642918"/>
            <a:ext cx="389241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Remonte  pente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2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57148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0" y="0"/>
            <a:ext cx="91069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Préparation  pour  la  visite  du  Doubs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3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57166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642910" y="500042"/>
            <a:ext cx="73340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Différents  niveaux  du 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Douds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3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714348" y="571480"/>
            <a:ext cx="732444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Petits  chalets  accessible  qu’en  bateau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4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4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4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285984" y="0"/>
            <a:ext cx="4572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Rectangle 3"/>
          <p:cNvSpPr/>
          <p:nvPr/>
        </p:nvSpPr>
        <p:spPr>
          <a:xfrm>
            <a:off x="0" y="357166"/>
            <a:ext cx="2052741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000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Normalement</a:t>
            </a:r>
          </a:p>
          <a:p>
            <a:pPr algn="ctr"/>
            <a:r>
              <a:rPr lang="fr-FR" sz="2000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il y a une cascade</a:t>
            </a:r>
          </a:p>
          <a:p>
            <a:pPr algn="ctr"/>
            <a:r>
              <a:rPr lang="fr-FR" sz="20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À cet endroit,</a:t>
            </a:r>
          </a:p>
          <a:p>
            <a:pPr algn="ctr"/>
            <a:r>
              <a:rPr lang="fr-FR" sz="20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mais avec la</a:t>
            </a:r>
          </a:p>
          <a:p>
            <a:pPr algn="ctr"/>
            <a:r>
              <a:rPr lang="fr-FR" sz="20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Sécheresse </a:t>
            </a:r>
          </a:p>
          <a:p>
            <a:pPr algn="ctr"/>
            <a:r>
              <a:rPr lang="fr-FR" sz="20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plus rien</a:t>
            </a:r>
          </a:p>
          <a:p>
            <a:pPr algn="ctr"/>
            <a:endParaRPr lang="fr-FR" sz="200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fr-FR" sz="2000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5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486492" y="2967335"/>
            <a:ext cx="3417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fr-FR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5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6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714348" y="785794"/>
            <a:ext cx="791114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Retour de la visite  du  Doubs  sur le pont  du  bateau</a:t>
            </a:r>
            <a:endParaRPr lang="fr-FR" sz="2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0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142976" y="214290"/>
            <a:ext cx="670407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Commandant de bor</a:t>
            </a:r>
            <a:r>
              <a:rPr lang="fr-FR" sz="2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d à la barre</a:t>
            </a:r>
            <a:endParaRPr lang="fr-FR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0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1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2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928794" y="285728"/>
            <a:ext cx="54986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Pause  café  sans  café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3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erguel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8350" y="0"/>
            <a:ext cx="490565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0" y="428604"/>
            <a:ext cx="407836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fr-FR" sz="24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  <a:p>
            <a:pPr algn="ctr"/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 château  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de  </a:t>
            </a:r>
            <a:r>
              <a:rPr lang="fr-FR" sz="2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Erguel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7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285728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428728" y="642918"/>
            <a:ext cx="638828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NoNo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 Jean Mi , ça  discute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8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428604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785918" y="642918"/>
            <a:ext cx="43813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1</a:t>
            </a:r>
            <a:r>
              <a:rPr lang="fr-FR" sz="2800" b="1" cap="none" spc="0" baseline="300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er</a:t>
            </a:r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de cordée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8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428992" y="714356"/>
            <a:ext cx="21547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St 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Imier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8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857488" y="428604"/>
            <a:ext cx="35060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 frangines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53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643174" y="571480"/>
            <a:ext cx="35060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 frangines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57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143108" y="285728"/>
            <a:ext cx="475482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Arrivée  au  château  de  </a:t>
            </a:r>
            <a:r>
              <a:rPr lang="fr-FR" sz="20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Erguel</a:t>
            </a:r>
            <a:endParaRPr lang="fr-FR" sz="2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49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2071670" y="0"/>
            <a:ext cx="51435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786050" y="428604"/>
            <a:ext cx="35060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 frangines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55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571604" y="714356"/>
            <a:ext cx="40046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  T.E.R.  Suisse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56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357290" y="714356"/>
            <a:ext cx="58352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Lieu de travail de Noëlle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  <p:sp>
        <p:nvSpPr>
          <p:cNvPr id="4" name="Flèche courbée vers le bas 3"/>
          <p:cNvSpPr/>
          <p:nvPr/>
        </p:nvSpPr>
        <p:spPr>
          <a:xfrm>
            <a:off x="4143372" y="1857364"/>
            <a:ext cx="785818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7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57166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928662" y="428604"/>
            <a:ext cx="65774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terrasse de l’hôtel  ou  </a:t>
            </a:r>
            <a:r>
              <a:rPr lang="fr-FR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travail 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 Yan 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33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857232"/>
            <a:ext cx="9144000" cy="5143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42844" y="2571744"/>
            <a:ext cx="194796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Connais pas</a:t>
            </a:r>
            <a:endParaRPr lang="fr-FR" sz="2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  <p:sp>
        <p:nvSpPr>
          <p:cNvPr id="4" name="Flèche droite à entaille 3"/>
          <p:cNvSpPr/>
          <p:nvPr/>
        </p:nvSpPr>
        <p:spPr>
          <a:xfrm>
            <a:off x="1142976" y="3000372"/>
            <a:ext cx="571504" cy="28575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35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857232"/>
            <a:ext cx="9144000" cy="5143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071538" y="1000108"/>
            <a:ext cx="64139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La patronne , j’déconnes 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36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357290" y="1285860"/>
            <a:ext cx="635943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Jean Mi, Yan et son cousin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63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0" y="4143380"/>
            <a:ext cx="23695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Pause  bistrot  </a:t>
            </a:r>
            <a:endParaRPr lang="fr-FR" sz="2000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  <a:p>
            <a:pPr algn="ctr"/>
            <a:r>
              <a:rPr lang="fr-FR" sz="2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là</a:t>
            </a:r>
            <a:endParaRPr lang="fr-FR" sz="2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  <p:sp>
        <p:nvSpPr>
          <p:cNvPr id="4" name="Flèche courbée vers la droite 3"/>
          <p:cNvSpPr/>
          <p:nvPr/>
        </p:nvSpPr>
        <p:spPr>
          <a:xfrm>
            <a:off x="857224" y="5143512"/>
            <a:ext cx="714380" cy="92869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55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57158" y="1428736"/>
            <a:ext cx="33938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damsky SF" pitchFamily="2" charset="0"/>
              </a:rPr>
              <a:t>Une </a:t>
            </a:r>
            <a:r>
              <a:rPr lang="fr-FR" sz="32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damsky SF" pitchFamily="2" charset="0"/>
              </a:rPr>
              <a:t>M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damsky SF" pitchFamily="2" charset="0"/>
              </a:rPr>
              <a:t>arteck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damsky SF" pitchFamily="2" charset="0"/>
              </a:rPr>
              <a:t> svp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damsky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56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714480" y="214290"/>
            <a:ext cx="19485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ord SF" pitchFamily="2" charset="0"/>
              </a:rPr>
              <a:t>D’accord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ord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0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214414" y="785794"/>
            <a:ext cx="65694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Restaurant » chez Marcel »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0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500034" y="642918"/>
            <a:ext cx="36840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Ou</a:t>
            </a:r>
            <a:r>
              <a:rPr lang="fr-FR" sz="2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f  on  était  dimanche</a:t>
            </a:r>
            <a:endParaRPr lang="fr-FR" sz="2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63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857356" y="285728"/>
            <a:ext cx="50658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Soupe  obligatoire  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9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Bulle ronde 3"/>
          <p:cNvSpPr/>
          <p:nvPr/>
        </p:nvSpPr>
        <p:spPr>
          <a:xfrm>
            <a:off x="1928794" y="285728"/>
            <a:ext cx="1571636" cy="785818"/>
          </a:xfrm>
          <a:prstGeom prst="wedgeEllipseCallout">
            <a:avLst>
              <a:gd name="adj1" fmla="val -34056"/>
              <a:gd name="adj2" fmla="val 1771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Tu me vois ?</a:t>
            </a:r>
            <a:endParaRPr lang="fr-FR" dirty="0"/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9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643042" y="714356"/>
            <a:ext cx="52309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</a:t>
            </a:r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’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assiette à Jean Mi 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9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4071934" y="357166"/>
            <a:ext cx="24945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2 </a:t>
            </a:r>
            <a:r>
              <a:rPr lang="fr-FR" sz="28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ème</a:t>
            </a:r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 plat</a:t>
            </a:r>
            <a:endParaRPr lang="fr-FR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69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928662" y="642918"/>
            <a:ext cx="49968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Oh quelle est belle 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0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857224" y="642918"/>
            <a:ext cx="760496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Fromage de la région  à volonté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0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142976" y="571480"/>
            <a:ext cx="3954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Un petit dessert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0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500034" y="642918"/>
            <a:ext cx="36840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Ou</a:t>
            </a:r>
            <a:r>
              <a:rPr lang="fr-FR" sz="2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f  on  était  dimanche</a:t>
            </a:r>
            <a:endParaRPr lang="fr-FR" sz="2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  <p:sp>
        <p:nvSpPr>
          <p:cNvPr id="4" name="Flèche courbée vers la droite 3"/>
          <p:cNvSpPr/>
          <p:nvPr/>
        </p:nvSpPr>
        <p:spPr>
          <a:xfrm>
            <a:off x="2357422" y="1357298"/>
            <a:ext cx="928694" cy="128588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64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785786" y="500042"/>
            <a:ext cx="817563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Image  très  rare , Philou  mange  sa  soupe!!!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65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643042" y="714356"/>
            <a:ext cx="39292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Comptant de lui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66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714744" y="3286124"/>
            <a:ext cx="25907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Pas de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pb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67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69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72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78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214414" y="285728"/>
            <a:ext cx="47323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café sur la terrasse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80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2000232" y="0"/>
            <a:ext cx="51435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071670" y="357166"/>
            <a:ext cx="523252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Un café à l’alcool de prune !!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4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1857356" y="142852"/>
            <a:ext cx="55066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Yan a démonté Nono 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43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Sans titr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2000240"/>
            <a:ext cx="7186374" cy="284798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357422" y="857232"/>
            <a:ext cx="35798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Visite du lundi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WP_20180909_17_05_24_Pro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Rectangle 3"/>
          <p:cNvSpPr/>
          <p:nvPr/>
        </p:nvSpPr>
        <p:spPr>
          <a:xfrm>
            <a:off x="1643042" y="214290"/>
            <a:ext cx="620394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Fabrication des « 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torino</a:t>
            </a:r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 »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WP_20180909_16_45_43_Pr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357290" y="142852"/>
            <a:ext cx="648927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Fabrircation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d une tablette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IMG_008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WP_20180909_17_16_05_Pro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643188" y="0"/>
            <a:ext cx="3857625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41489484_1194540007380752_5569171315471941632_n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ol-du-Chasseral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800px-Sendeanlage_Nods_Chasseral_01_11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2428860" y="0"/>
            <a:ext cx="4568825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643174" y="0"/>
            <a:ext cx="424186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Emmetteur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radio et TV</a:t>
            </a:r>
          </a:p>
          <a:p>
            <a:pPr algn="ctr"/>
            <a:r>
              <a:rPr lang="fr-FR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De </a:t>
            </a:r>
            <a:r>
              <a:rPr lang="fr-FR" sz="24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Chasseral</a:t>
            </a:r>
            <a:r>
              <a:rPr lang="fr-FR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à1600m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41426731_336387850264200_2044097780821000192_n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428604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785918" y="785794"/>
            <a:ext cx="30989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beauf !!!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41425663_515171768923209_7893803874597732352_n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857224" y="642918"/>
            <a:ext cx="60228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femmes des beauf …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41427719_396382130894515_1217632286502027264_n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2214546" y="0"/>
            <a:ext cx="4572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000364" y="500042"/>
            <a:ext cx="28504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Ménézo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41437040_281553622454309_5901087195560673280_n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2214546" y="0"/>
            <a:ext cx="4572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000364" y="500042"/>
            <a:ext cx="30348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Quinton 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2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 rot="5400000">
            <a:off x="1142984" y="1143000"/>
            <a:ext cx="6858000" cy="4572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357422" y="214290"/>
            <a:ext cx="439896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 Foucaud  et  </a:t>
            </a:r>
            <a:r>
              <a:rPr lang="fr-FR" sz="24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H</a:t>
            </a:r>
            <a:r>
              <a:rPr lang="fr-FR" sz="2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anny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41458863_1580156328757663_6954398272450461696_n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357422" y="1000108"/>
            <a:ext cx="370967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Tous ensemble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41445872_2176793755931118_1646911815310901248_n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285984" y="0"/>
            <a:ext cx="4570413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500298" y="285728"/>
            <a:ext cx="392286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Un 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Quinton en liberté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41466024_304091263728541_1731350593177387008_n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441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1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1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762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428860" y="1428736"/>
            <a:ext cx="33041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Quelle  vue  ?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aa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540" y="428604"/>
            <a:ext cx="8904919" cy="60007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785918" y="500042"/>
            <a:ext cx="5998758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Bienvenue au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restautant</a:t>
            </a:r>
            <a:endParaRPr lang="fr-FR" sz="32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  <a:p>
            <a:pPr algn="ctr"/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De </a:t>
            </a:r>
            <a:r>
              <a:rPr lang="fr-FR" sz="32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Chasseral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4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428604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357290" y="785794"/>
            <a:ext cx="37112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 plat de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Nath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4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928662" y="714356"/>
            <a:ext cx="48445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 plat de Françoise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4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428604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214546" y="928670"/>
            <a:ext cx="25875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Et le nôtre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4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0" y="642918"/>
            <a:ext cx="334418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Ça descend 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4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57166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928662" y="571480"/>
            <a:ext cx="21723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Là  aussi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CSC_0749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371475"/>
            <a:ext cx="9144000" cy="6115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214546" y="857232"/>
            <a:ext cx="63113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Un petit  alcool  pour  finir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4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Rectangle 3"/>
          <p:cNvSpPr/>
          <p:nvPr/>
        </p:nvSpPr>
        <p:spPr>
          <a:xfrm>
            <a:off x="2643174" y="714356"/>
            <a:ext cx="209223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Yer’mat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5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5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 rot="5400000">
            <a:off x="1143000" y="1143000"/>
            <a:ext cx="6858000" cy="457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3000364" y="357166"/>
            <a:ext cx="30925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allez on y va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6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 rot="5400000">
            <a:off x="1143000" y="1143000"/>
            <a:ext cx="6858000" cy="4572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928926" y="214290"/>
            <a:ext cx="33954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ccent SF" pitchFamily="2" charset="0"/>
              </a:rPr>
              <a:t>J’suis prête</a:t>
            </a:r>
            <a:endParaRPr lang="fr-FR" sz="3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6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 rot="5400000">
            <a:off x="1142984" y="1143000"/>
            <a:ext cx="6858000" cy="4572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500430" y="214290"/>
            <a:ext cx="15087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Voilà</a:t>
            </a:r>
            <a:r>
              <a:rPr lang="fr-FR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fr-FR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6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57166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714480" y="571480"/>
            <a:ext cx="22541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Coucou </a:t>
            </a:r>
            <a:r>
              <a:rPr lang="fr-FR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fr-FR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77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N569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N569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1357290" y="571480"/>
            <a:ext cx="681468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sœurs  passent  au  banc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18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357290" y="0"/>
            <a:ext cx="23759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suivante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21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28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500166" y="285728"/>
            <a:ext cx="66848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Sous  le  paratonnerre  local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32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-168165" y="214290"/>
            <a:ext cx="931216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La prochaine maison de Françoise et Jean Mi</a:t>
            </a:r>
            <a:endParaRPr lang="fr-FR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53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214546" y="1071546"/>
            <a:ext cx="43188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Jean  </a:t>
            </a:r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MI </a:t>
            </a:r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arrive </a:t>
            </a:r>
            <a:r>
              <a:rPr lang="fr-FR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…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nathalie (3)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142844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071538" y="142852"/>
            <a:ext cx="60115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Lundi ,visite de Longines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francoise (17)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428596" y="571480"/>
            <a:ext cx="3118162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 </a:t>
            </a:r>
            <a:r>
              <a:rPr lang="fr-FR" sz="28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symbôle</a:t>
            </a:r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:</a:t>
            </a:r>
          </a:p>
          <a:p>
            <a:pPr algn="ctr"/>
            <a:r>
              <a:rPr lang="fr-FR" sz="2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Un sablier ailé</a:t>
            </a:r>
            <a:endParaRPr lang="fr-FR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nathalie (4)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642910" y="500042"/>
            <a:ext cx="31999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 fondateur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nathalie (35)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85720" y="2285992"/>
            <a:ext cx="52453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Longines et l’aviation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nathalie (32)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142852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428596" y="285728"/>
            <a:ext cx="59971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Avec  Charles  Lindbergh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nathalie (42)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285852" y="5786454"/>
            <a:ext cx="71416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Longines et le sport  équestre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nathalie (58)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4143372" y="714356"/>
            <a:ext cx="27478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Un visiteur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nathalie (55)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786050" y="6072206"/>
            <a:ext cx="50305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Longines et le tennis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nathalie (74)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57158" y="214290"/>
            <a:ext cx="77348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ambassadeurs de la marque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09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3286116" y="500042"/>
            <a:ext cx="30412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Chez  Noëlle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57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357422" y="857232"/>
            <a:ext cx="39004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Partie de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yam’s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DSC_0581 - Copie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000100" y="642918"/>
            <a:ext cx="774603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Une  partie  de  la  collection de Nono</a:t>
            </a:r>
            <a:endParaRPr lang="fr-FR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10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0001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643042" y="428604"/>
            <a:ext cx="606929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Fan   de                     </a:t>
            </a:r>
            <a:r>
              <a:rPr lang="fr-FR" sz="2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Mylene</a:t>
            </a:r>
            <a:r>
              <a:rPr lang="fr-FR" sz="2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</a:t>
            </a:r>
            <a:r>
              <a:rPr lang="fr-FR" sz="2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Farmer</a:t>
            </a:r>
            <a:endParaRPr lang="fr-FR" sz="2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FullSizeRender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85720" y="500042"/>
            <a:ext cx="867256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Les  </a:t>
            </a:r>
            <a:r>
              <a:rPr lang="fr-FR" sz="32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gogols</a:t>
            </a:r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  se  prennent  en  photo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068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857356" y="714356"/>
            <a:ext cx="331212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Ça continu !!!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071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000100" y="214290"/>
            <a:ext cx="694453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Jean Mi à la chasse aux mouches</a:t>
            </a:r>
            <a:endParaRPr lang="fr-FR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09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2976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1428728" y="1428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b="1" dirty="0" smtClean="0"/>
              <a:t>L'Art et La Coiffure</a:t>
            </a:r>
            <a:endParaRPr lang="fr-FR" dirty="0" smtClean="0"/>
          </a:p>
          <a:p>
            <a:r>
              <a:rPr lang="fr-FR" dirty="0" smtClean="0">
                <a:hlinkClick r:id="rId3" tooltip="Ouvrir la carte pour géolocaliser ce pro"/>
              </a:rPr>
              <a:t>21 r Pont St Père, 35390 GRAND FOUGERAY</a:t>
            </a:r>
            <a:endParaRPr lang="fr-FR" dirty="0"/>
          </a:p>
        </p:txBody>
      </p:sp>
      <p:sp>
        <p:nvSpPr>
          <p:cNvPr id="4" name="Rectangle 3"/>
          <p:cNvSpPr/>
          <p:nvPr/>
        </p:nvSpPr>
        <p:spPr>
          <a:xfrm>
            <a:off x="1857356" y="1000108"/>
            <a:ext cx="10086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ord SF" pitchFamily="2" charset="0"/>
              </a:rPr>
              <a:t>pub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ord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09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714612" y="714356"/>
            <a:ext cx="379943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Réfléchissons 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66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4214810" y="428604"/>
            <a:ext cx="23775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ccent SF" pitchFamily="2" charset="0"/>
              </a:rPr>
              <a:t>Coucou !!</a:t>
            </a:r>
            <a:endParaRPr lang="fr-FR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40267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Rectangle 2"/>
          <p:cNvSpPr/>
          <p:nvPr/>
        </p:nvSpPr>
        <p:spPr>
          <a:xfrm>
            <a:off x="2500298" y="714356"/>
            <a:ext cx="399660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32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Accent SF" pitchFamily="2" charset="0"/>
              </a:rPr>
              <a:t>Belles guiboles</a:t>
            </a:r>
            <a:endParaRPr lang="fr-FR" sz="32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  <a:latin typeface="Accent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WP_20180906_12_04_49_Pro.jpg"/>
          <p:cNvPicPr>
            <a:picLocks noGrp="1" noChangeAspect="1"/>
          </p:cNvPicPr>
          <p:nvPr isPhoto="1"/>
        </p:nvPicPr>
        <p:blipFill>
          <a:blip r:embed="rId2">
            <a:lum/>
          </a:blip>
          <a:stretch>
            <a:fillRect/>
          </a:stretch>
        </p:blipFill>
        <p:spPr>
          <a:xfrm>
            <a:off x="2500298" y="142852"/>
            <a:ext cx="3857625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Rectangle 3"/>
          <p:cNvSpPr/>
          <p:nvPr/>
        </p:nvSpPr>
        <p:spPr>
          <a:xfrm>
            <a:off x="2643174" y="428604"/>
            <a:ext cx="34955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ccord SF" pitchFamily="2" charset="0"/>
              </a:rPr>
              <a:t>Je vous présente mes patrons</a:t>
            </a:r>
            <a:endParaRPr lang="fr-FR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ccord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WP_20180908_13_49_11_Pro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643188" y="0"/>
            <a:ext cx="3857625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Image 2" descr="WP_20180908_13_49_11_Pr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43187" y="0"/>
            <a:ext cx="3857625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Rectangle 3"/>
          <p:cNvSpPr/>
          <p:nvPr/>
        </p:nvSpPr>
        <p:spPr>
          <a:xfrm>
            <a:off x="3000364" y="642918"/>
            <a:ext cx="315022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damsky SF" pitchFamily="2" charset="0"/>
              </a:rPr>
              <a:t>Sport  obligatoire</a:t>
            </a:r>
            <a:endParaRPr lang="fr-FR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damsky SF" pitchFamily="2" charset="0"/>
            </a:endParaRPr>
          </a:p>
        </p:txBody>
      </p:sp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734752_b1e4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7166"/>
            <a:ext cx="9144000" cy="618744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ZoneTexte 2"/>
          <p:cNvSpPr txBox="1"/>
          <p:nvPr/>
        </p:nvSpPr>
        <p:spPr>
          <a:xfrm rot="159118">
            <a:off x="617663" y="2176735"/>
            <a:ext cx="15001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>
                <a:latin typeface="Accent SF" pitchFamily="2" charset="0"/>
              </a:rPr>
              <a:t>Françoise</a:t>
            </a:r>
          </a:p>
          <a:p>
            <a:endParaRPr lang="fr-FR" dirty="0" smtClean="0">
              <a:latin typeface="Accent SF" pitchFamily="2" charset="0"/>
            </a:endParaRPr>
          </a:p>
          <a:p>
            <a:r>
              <a:rPr lang="fr-FR" dirty="0" smtClean="0">
                <a:latin typeface="Accent SF" pitchFamily="2" charset="0"/>
              </a:rPr>
              <a:t>Jean Mi</a:t>
            </a:r>
          </a:p>
          <a:p>
            <a:endParaRPr lang="fr-FR" dirty="0" smtClean="0">
              <a:latin typeface="Accent SF" pitchFamily="2" charset="0"/>
            </a:endParaRPr>
          </a:p>
          <a:p>
            <a:r>
              <a:rPr lang="fr-FR" dirty="0" smtClean="0">
                <a:latin typeface="Accent SF" pitchFamily="2" charset="0"/>
              </a:rPr>
              <a:t>Nathalie</a:t>
            </a:r>
          </a:p>
          <a:p>
            <a:endParaRPr lang="fr-FR" dirty="0" smtClean="0">
              <a:latin typeface="Accent SF" pitchFamily="2" charset="0"/>
            </a:endParaRPr>
          </a:p>
          <a:p>
            <a:r>
              <a:rPr lang="fr-FR" dirty="0" smtClean="0">
                <a:latin typeface="Accent SF" pitchFamily="2" charset="0"/>
              </a:rPr>
              <a:t>Philou</a:t>
            </a:r>
            <a:endParaRPr lang="fr-FR" dirty="0">
              <a:latin typeface="Accent SF" pitchFamily="2" charset="0"/>
            </a:endParaRPr>
          </a:p>
        </p:txBody>
      </p:sp>
      <p:pic>
        <p:nvPicPr>
          <p:cNvPr id="4" name="Image 3" descr="P10400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15074" y="3357562"/>
            <a:ext cx="989066" cy="91978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 advClick="0" advTm="6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662</TotalTime>
  <Words>454</Words>
  <Application>Microsoft Office PowerPoint</Application>
  <PresentationFormat>Affichage à l'écran (4:3)</PresentationFormat>
  <Paragraphs>130</Paragraphs>
  <Slides>128</Slides>
  <Notes>0</Notes>
  <HiddenSlides>0</HiddenSlides>
  <MMClips>1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128</vt:i4>
      </vt:variant>
    </vt:vector>
  </HeadingPairs>
  <TitlesOfParts>
    <vt:vector size="129" baseType="lpstr">
      <vt:lpstr>Thème Office</vt:lpstr>
      <vt:lpstr>Album photo</vt:lpstr>
      <vt:lpstr>Diapositive 2</vt:lpstr>
      <vt:lpstr>Diapositive 3</vt:lpstr>
      <vt:lpstr>Diapositive 4</vt:lpstr>
      <vt:lpstr>Diapositive 5</vt:lpstr>
      <vt:lpstr>Diapositive 6</vt:lpstr>
      <vt:lpstr>Diapositive 7</vt:lpstr>
      <vt:lpstr>Diapositive 8</vt:lpstr>
      <vt:lpstr>Diapositive 9</vt:lpstr>
      <vt:lpstr>Diapositive 10</vt:lpstr>
      <vt:lpstr>Diapositive 11</vt:lpstr>
      <vt:lpstr>Diapositive 12</vt:lpstr>
      <vt:lpstr>Diapositive 13</vt:lpstr>
      <vt:lpstr>Diapositive 14</vt:lpstr>
      <vt:lpstr>Diapositive 15</vt:lpstr>
      <vt:lpstr>Diapositive 16</vt:lpstr>
      <vt:lpstr>Diapositive 17</vt:lpstr>
      <vt:lpstr>Diapositive 18</vt:lpstr>
      <vt:lpstr>Diapositive 19</vt:lpstr>
      <vt:lpstr>Diapositive 20</vt:lpstr>
      <vt:lpstr>Diapositive 21</vt:lpstr>
      <vt:lpstr>Diapositive 22</vt:lpstr>
      <vt:lpstr>Diapositive 23</vt:lpstr>
      <vt:lpstr>Diapositive 24</vt:lpstr>
      <vt:lpstr>Diapositive 25</vt:lpstr>
      <vt:lpstr>Diapositive 26</vt:lpstr>
      <vt:lpstr>Diapositive 27</vt:lpstr>
      <vt:lpstr>Diapositive 28</vt:lpstr>
      <vt:lpstr>Diapositive 29</vt:lpstr>
      <vt:lpstr>Diapositive 30</vt:lpstr>
      <vt:lpstr>Diapositive 31</vt:lpstr>
      <vt:lpstr>Diapositive 32</vt:lpstr>
      <vt:lpstr>Diapositive 33</vt:lpstr>
      <vt:lpstr>Diapositive 34</vt:lpstr>
      <vt:lpstr>Diapositive 35</vt:lpstr>
      <vt:lpstr>Diapositive 36</vt:lpstr>
      <vt:lpstr>Diapositive 37</vt:lpstr>
      <vt:lpstr>Diapositive 38</vt:lpstr>
      <vt:lpstr>Diapositive 39</vt:lpstr>
      <vt:lpstr>Diapositive 40</vt:lpstr>
      <vt:lpstr>Diapositive 41</vt:lpstr>
      <vt:lpstr>Diapositive 42</vt:lpstr>
      <vt:lpstr>Diapositive 43</vt:lpstr>
      <vt:lpstr>Diapositive 44</vt:lpstr>
      <vt:lpstr>Diapositive 45</vt:lpstr>
      <vt:lpstr>Diapositive 46</vt:lpstr>
      <vt:lpstr>Diapositive 47</vt:lpstr>
      <vt:lpstr>Diapositive 48</vt:lpstr>
      <vt:lpstr>Diapositive 49</vt:lpstr>
      <vt:lpstr>Diapositive 50</vt:lpstr>
      <vt:lpstr>Diapositive 51</vt:lpstr>
      <vt:lpstr>Diapositive 52</vt:lpstr>
      <vt:lpstr>Diapositive 53</vt:lpstr>
      <vt:lpstr>Diapositive 54</vt:lpstr>
      <vt:lpstr>Diapositive 55</vt:lpstr>
      <vt:lpstr>Diapositive 56</vt:lpstr>
      <vt:lpstr>Diapositive 57</vt:lpstr>
      <vt:lpstr>Diapositive 58</vt:lpstr>
      <vt:lpstr>Diapositive 59</vt:lpstr>
      <vt:lpstr>Diapositive 60</vt:lpstr>
      <vt:lpstr>Diapositive 61</vt:lpstr>
      <vt:lpstr>Diapositive 62</vt:lpstr>
      <vt:lpstr>Diapositive 63</vt:lpstr>
      <vt:lpstr>Diapositive 64</vt:lpstr>
      <vt:lpstr>Diapositive 65</vt:lpstr>
      <vt:lpstr>Diapositive 66</vt:lpstr>
      <vt:lpstr>Diapositive 67</vt:lpstr>
      <vt:lpstr>Diapositive 68</vt:lpstr>
      <vt:lpstr>Diapositive 69</vt:lpstr>
      <vt:lpstr>Diapositive 70</vt:lpstr>
      <vt:lpstr>Diapositive 71</vt:lpstr>
      <vt:lpstr>Diapositive 72</vt:lpstr>
      <vt:lpstr>Diapositive 73</vt:lpstr>
      <vt:lpstr>Diapositive 74</vt:lpstr>
      <vt:lpstr>Diapositive 75</vt:lpstr>
      <vt:lpstr>Diapositive 76</vt:lpstr>
      <vt:lpstr>Diapositive 77</vt:lpstr>
      <vt:lpstr>Diapositive 78</vt:lpstr>
      <vt:lpstr>Diapositive 79</vt:lpstr>
      <vt:lpstr>Diapositive 80</vt:lpstr>
      <vt:lpstr>Diapositive 81</vt:lpstr>
      <vt:lpstr>Diapositive 82</vt:lpstr>
      <vt:lpstr>Diapositive 83</vt:lpstr>
      <vt:lpstr>Diapositive 84</vt:lpstr>
      <vt:lpstr>Diapositive 85</vt:lpstr>
      <vt:lpstr>Diapositive 86</vt:lpstr>
      <vt:lpstr>Diapositive 87</vt:lpstr>
      <vt:lpstr>Diapositive 88</vt:lpstr>
      <vt:lpstr>Diapositive 89</vt:lpstr>
      <vt:lpstr>Diapositive 90</vt:lpstr>
      <vt:lpstr>Diapositive 91</vt:lpstr>
      <vt:lpstr>Diapositive 92</vt:lpstr>
      <vt:lpstr>Diapositive 93</vt:lpstr>
      <vt:lpstr>Diapositive 94</vt:lpstr>
      <vt:lpstr>Diapositive 95</vt:lpstr>
      <vt:lpstr>Diapositive 96</vt:lpstr>
      <vt:lpstr>Diapositive 97</vt:lpstr>
      <vt:lpstr>Diapositive 98</vt:lpstr>
      <vt:lpstr>Diapositive 99</vt:lpstr>
      <vt:lpstr>Diapositive 100</vt:lpstr>
      <vt:lpstr>Diapositive 101</vt:lpstr>
      <vt:lpstr>Diapositive 102</vt:lpstr>
      <vt:lpstr>Diapositive 103</vt:lpstr>
      <vt:lpstr>Diapositive 104</vt:lpstr>
      <vt:lpstr>Diapositive 105</vt:lpstr>
      <vt:lpstr>Diapositive 106</vt:lpstr>
      <vt:lpstr>Diapositive 107</vt:lpstr>
      <vt:lpstr>Diapositive 108</vt:lpstr>
      <vt:lpstr>Diapositive 109</vt:lpstr>
      <vt:lpstr>Diapositive 110</vt:lpstr>
      <vt:lpstr>Diapositive 111</vt:lpstr>
      <vt:lpstr>Diapositive 112</vt:lpstr>
      <vt:lpstr>Diapositive 113</vt:lpstr>
      <vt:lpstr>Diapositive 114</vt:lpstr>
      <vt:lpstr>Diapositive 115</vt:lpstr>
      <vt:lpstr>Diapositive 116</vt:lpstr>
      <vt:lpstr>Diapositive 117</vt:lpstr>
      <vt:lpstr>Diapositive 118</vt:lpstr>
      <vt:lpstr>Diapositive 119</vt:lpstr>
      <vt:lpstr>Diapositive 120</vt:lpstr>
      <vt:lpstr>Diapositive 121</vt:lpstr>
      <vt:lpstr>Diapositive 122</vt:lpstr>
      <vt:lpstr>Diapositive 123</vt:lpstr>
      <vt:lpstr>Diapositive 124</vt:lpstr>
      <vt:lpstr>Diapositive 125</vt:lpstr>
      <vt:lpstr>Diapositive 126</vt:lpstr>
      <vt:lpstr>Diapositive 127</vt:lpstr>
      <vt:lpstr>Diapositive 128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Album photo</dc:title>
  <dc:creator>nathalie MENEZO</dc:creator>
  <cp:lastModifiedBy>nathalie MENEZO</cp:lastModifiedBy>
  <cp:revision>114</cp:revision>
  <dcterms:created xsi:type="dcterms:W3CDTF">2018-09-18T08:25:07Z</dcterms:created>
  <dcterms:modified xsi:type="dcterms:W3CDTF">2018-10-03T08:06:35Z</dcterms:modified>
</cp:coreProperties>
</file>